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8" r:id="rId4"/>
    <p:sldId id="332" r:id="rId5"/>
    <p:sldId id="333" r:id="rId6"/>
    <p:sldId id="334" r:id="rId7"/>
    <p:sldId id="336" r:id="rId8"/>
    <p:sldId id="337" r:id="rId9"/>
    <p:sldId id="338" r:id="rId10"/>
    <p:sldId id="339" r:id="rId11"/>
    <p:sldId id="340" r:id="rId12"/>
    <p:sldId id="265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281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282" r:id="rId30"/>
    <p:sldId id="283" r:id="rId31"/>
    <p:sldId id="356" r:id="rId32"/>
    <p:sldId id="357" r:id="rId33"/>
    <p:sldId id="358" r:id="rId34"/>
    <p:sldId id="359" r:id="rId35"/>
    <p:sldId id="360" r:id="rId36"/>
    <p:sldId id="361" r:id="rId37"/>
    <p:sldId id="362" r:id="rId38"/>
    <p:sldId id="363" r:id="rId39"/>
    <p:sldId id="364" r:id="rId40"/>
    <p:sldId id="365" r:id="rId41"/>
    <p:sldId id="293" r:id="rId42"/>
    <p:sldId id="366" r:id="rId43"/>
    <p:sldId id="294" r:id="rId44"/>
    <p:sldId id="295" r:id="rId45"/>
    <p:sldId id="296" r:id="rId46"/>
    <p:sldId id="297" r:id="rId47"/>
    <p:sldId id="298" r:id="rId48"/>
    <p:sldId id="306" r:id="rId49"/>
    <p:sldId id="326" r:id="rId50"/>
    <p:sldId id="327" r:id="rId51"/>
    <p:sldId id="328" r:id="rId52"/>
    <p:sldId id="329" r:id="rId53"/>
    <p:sldId id="330" r:id="rId54"/>
    <p:sldId id="331" r:id="rId55"/>
    <p:sldId id="325" r:id="rId56"/>
    <p:sldId id="314" r:id="rId57"/>
    <p:sldId id="315" r:id="rId58"/>
    <p:sldId id="299" r:id="rId59"/>
    <p:sldId id="300" r:id="rId60"/>
    <p:sldId id="367" r:id="rId61"/>
    <p:sldId id="301" r:id="rId62"/>
    <p:sldId id="302" r:id="rId63"/>
    <p:sldId id="312" r:id="rId64"/>
    <p:sldId id="304" r:id="rId65"/>
    <p:sldId id="305" r:id="rId66"/>
    <p:sldId id="307" r:id="rId67"/>
    <p:sldId id="308" r:id="rId68"/>
    <p:sldId id="309" r:id="rId69"/>
    <p:sldId id="310" r:id="rId70"/>
    <p:sldId id="311" r:id="rId71"/>
    <p:sldId id="313" r:id="rId72"/>
    <p:sldId id="319" r:id="rId73"/>
    <p:sldId id="368" r:id="rId74"/>
    <p:sldId id="320" r:id="rId75"/>
    <p:sldId id="316" r:id="rId76"/>
    <p:sldId id="317" r:id="rId77"/>
    <p:sldId id="318" r:id="rId78"/>
    <p:sldId id="322" r:id="rId79"/>
    <p:sldId id="323" r:id="rId80"/>
    <p:sldId id="324" r:id="rId81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6136"/>
    <a:srgbClr val="156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2697" autoAdjust="0"/>
  </p:normalViewPr>
  <p:slideViewPr>
    <p:cSldViewPr>
      <p:cViewPr varScale="1">
        <p:scale>
          <a:sx n="103" d="100"/>
          <a:sy n="103" d="100"/>
        </p:scale>
        <p:origin x="876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00:54.53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152 361 24575,'1'-5'0,"0"-1"0,-1 1 0,2-1 0,-1 1 0,0 0 0,1 0 0,0 0 0,0 0 0,1 0 0,5-9 0,40-47 0,-8 10 0,-31 38 0,1 1 0,0 0 0,0 1 0,1 0 0,1 1 0,-1 0 0,2 1 0,-1 0 0,2 1 0,17-9 0,-4 5 0,0 1 0,1 1 0,0 1 0,44-8 0,-60 16 0,0 0 0,0 1 0,0 0 0,0 1 0,0 1 0,0 0 0,0 0 0,0 1 0,15 6 0,15 7 0,43 25 0,-81-40 0,4 3 0,-1 0 0,1 0 0,0 0 0,-1 1 0,0 0 0,0 1 0,-1 0 0,1 0 0,-1 0 0,-1 1 0,1-1 0,-1 1 0,0 1 0,-1-1 0,1 1 0,-2 0 0,1 0 0,-1 0 0,0 0 0,-1 0 0,0 1 0,2 11 0,2 32 0,3-1 0,2 0 0,21 57 0,-26-91 0,1 0 0,-1 1 0,-1 0 0,0 1 0,-2-1 0,0 1 0,1 31 0,8 110 0,0 4 0,-10-97 0,0-42 0,-2 1 0,0-1 0,-1 0 0,-7 36 0,4-50 0,0 0 0,-1 0 0,0 0 0,-1 0 0,0-1 0,0 0 0,-1 0 0,-10 9 0,-68 67 0,74-78 0,-1-1 0,0 0 0,0-1 0,0-1 0,-1 0 0,0 0 0,0-2 0,-25 5 0,12-1 0,-2-1 0,-1 0 0,0-2 0,-35 2 0,50-6 0,1 0 0,-1-1 0,0-1 0,1 0 0,0 0 0,-1-1 0,1-1 0,0-1 0,-15-6 0,-149-71 0,-52-28 0,221 106 0,1-1 0,0 1 0,0-1 0,1 0 0,-1-1 0,1 0 0,0 0 0,1 0 0,-7-10 0,11 14 0,-1 0 0,1-1 0,0 1 0,0-1 0,1 1 0,-1-1 0,1 1 0,-1-1 0,1 1 0,0-1 0,0 0 0,0 1 0,0-1 0,0 1 0,0-1 0,1 0 0,-1 1 0,1-1 0,0 1 0,0-1 0,0 1 0,0 0 0,0-1 0,1 1 0,-1 0 0,1 0 0,-1 0 0,1 0 0,0 0 0,0 0 0,0 0 0,4-2 0,20-20 0,1 1 0,53-33 0,-68 49 0,1 0 0,1 1 0,-1 1 0,1 0 0,-1 1 0,1 0 0,1 1 0,-1 1 0,24-2 0,9 3 0,-1 1 0,53 8 0,-81-5 0,0 0 0,1 2 0,-2 0 0,1 1 0,-1 1 0,0 1 0,0 0 0,19 14 0,141 98 0,195 175 0,-299-225 0,-49-45 0,1-1 0,1-1 0,50 33 0,4-1-1365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06.9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24329,'2848'1930'0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56.8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1303 0 24575,'-11'1'0,"0"0"0,1 1 0,-1 0 0,1 0 0,0 1 0,0 1 0,-19 8 0,-66 42 0,63-35 0,-104 71 0,-29 17 0,137-89 0,1 1 0,1 2 0,-36 35 0,7-7 0,-190 190 0,31-27 0,98-94-1365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43.96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227 21 24575,'11'1'0,"1"1"0,-1-1 0,1 2 0,-1 0 0,0 0 0,0 1 0,0 0 0,0 1 0,-1 0 0,1 1 0,-1 0 0,-1 1 0,16 13 0,8 10 0,-1 1 0,33 43 0,-62-71 0,30 38 0,-18-21 0,1-1 0,0-1 0,2-1 0,31 26 0,6 1 0,-2 2 0,65 74 0,-54-53 0,65 60 0,59 60 0,-16 15 0,-154-184 0,2 0 0,26 17 0,14 13 0,-29-21 0,-8-8 0,-1 2 0,22 25 0,16 36 0,-38-49 0,42 45 0,-12-20 0,-34-35 0,2-1 0,1-2 0,0 0 0,38 27 0,-27-23 0,0 1 0,-2 2 0,40 45 0,-56-57 0,-7-8 0,-1 1 0,0-1 0,0 1 0,-1 1 0,0-1 0,0 1 0,-1 0 0,4 11 0,-7-18 0,-1 0 0,1 0 0,-1 0 0,1 1 0,-1-1 0,1 0 0,-1 0 0,0 0 0,0 0 0,0 0 0,0 0 0,-1 0 0,1 0 0,-1 1 0,1-1 0,-1 0 0,1 0 0,-1 0 0,0-1 0,0 1 0,0 0 0,0 0 0,-1 0 0,1-1 0,0 1 0,-1 0 0,1-1 0,-1 0 0,1 1 0,-1-1 0,0 0 0,1 0 0,-1 1 0,0-1 0,0-1 0,0 1 0,0 0 0,0 0 0,0-1 0,0 1 0,0-1 0,-4 1 0,-4 1 0,0-1 0,0 1 0,0-2 0,0 1 0,0-1 0,-1-1 0,1 0 0,0 0 0,0-1 0,0-1 0,0 1 0,1-1 0,-1-1 0,1 0 0,0 0 0,0-1 0,0 0 0,0-1 0,1 0 0,0 0 0,0-1 0,-11-12 0,-15-19 0,-50-75 0,51 66 0,-41-45 0,45 60 0,-6-7 0,-54-46 0,-18-6 0,-120-95 0,-43-32 0,248 198 0,1-1 0,0-1 0,-27-37 0,-18-20 0,-212-186 0,41 43 0,167 136 0,23 25 0,-16-17 0,-31-35 0,31 41-1365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50.7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0 24575,'1'5'0,"2"0"0,-1 0 0,0 0 0,1 0 0,0-1 0,0 1 0,1-1 0,-1 0 0,1 0 0,0 0 0,0-1 0,5 5 0,3 3 0,201 210 0,-98-108 0,14 16 0,47 79 0,89 75 0,-204-223 0,61 57 0,123 131 0,-211-206 0,-20-23 0,1-1 0,1-1 0,0 0 0,37 29 0,56 22 0,30 23 0,-74-30 0,-49-44 0,1-1 0,0-1 0,21 13 0,-19-12 0,0 1 0,-1 0 0,-1 2 0,-1 0 0,0 0 0,-2 2 0,20 34 0,-10-17 0,30 37 0,-34-51 0,25 41 0,-45-65 0,0 0 0,0 0 0,0 0 0,1 0 0,-1 0 0,0 0 0,0 0 0,0 1 0,0-1 0,1 0 0,-1 0 0,0 0 0,0 0 0,0 0 0,0 1 0,0-1 0,1 0 0,-1 0 0,0 0 0,0 0 0,0 1 0,0-1 0,0 0 0,0 0 0,0 0 0,0 1 0,0-1 0,0 0 0,0 0 0,0 0 0,0 1 0,0-1 0,0 0 0,0 0 0,0 0 0,0 1 0,0-1 0,0 0 0,0 0 0,0 0 0,0 1 0,0-1 0,0 0 0,0 0 0,-1 0 0,1 0 0,0 1 0,0-1 0,0 0 0,0 0 0,0 0 0,-1 0 0,1 0 0,0 0 0,0 1 0,0-1 0,0 0 0,-1 0 0,1 0 0,0 0 0,-17-8 0,-19-17 0,-43-48 0,-53-43 0,113 98 0,0 0 0,1-1 0,-20-26 0,-17-19 0,-115-140 0,48 61 0,53 66 0,-138-181 0,139 162 0,45 61 0,-38-45 0,4 15 0,-1-2 0,-3 2 0,-119-98 0,-245-122 0,373 252 0,17 11 0,2-2 0,0-1 0,2-1 0,0-2 0,2-1 0,2-2 0,-28-38 0,46 56-341,-1 0 0,-1 1-1,-20-19 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54.5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3878 0 24575,'-12'1'0,"0"0"0,1 1 0,0 0 0,-1 1 0,1 0 0,0 1 0,0 0 0,1 0 0,-1 1 0,-14 10 0,-11 9 0,-50 44 0,25-18 0,-15 9 0,9-6 0,-80 47 0,81-55 0,2 2 0,-87 83 0,115-97 0,-104 102 0,93-85 0,-3-3 0,-1-2 0,-109 74 0,-200 112 0,224-131 0,62-44 0,-89 50 0,-49 26 0,135-82 0,3 3 0,-75 68 0,-40 31 0,124-112 0,45-29 0,1 1 0,-26 20 0,16-9 0,-2-2 0,-56 29 0,-27 19 0,-123 79 0,78-53 0,151-90-45,-247 147-1275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1.0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1463 0 24575,'-6'3'0,"0"-1"0,0 1 0,1 0 0,-1 0 0,1 0 0,0 1 0,0 0 0,1 0 0,-1 0 0,1 0 0,-8 10 0,4-5 0,-35 41 0,2 1 0,2 3 0,-60 111 0,-43 61 0,72-131 0,-110 140 0,-64 66 0,4-2 0,96-112 0,84-112 54,39-51-527,2 1 0,-24 39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59.8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24575,'34'38'0,"-15"-17"0,33 30 0,33 16 0,-27-22 0,58 58 0,155 147 0,-222-193 0,13 13 0,89 82 0,-91-71 0,-40-51 0,35 38 0,1-7 0,65 91 0,57 76 0,-158-202 0,33 33 0,15 20 0,-19-10 0,-5-7 0,75 84 0,-105-130 0,-2 0 0,0 2 0,-1 0 0,14 29 0,19 30 0,-31-57-1365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02.1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1525 0 24575,'-3'23'0,"-1"0"0,0 0 0,-2-1 0,0 1 0,-2-2 0,0 1 0,-1-1 0,-15 25 0,-12 29 0,9-18 0,-63 96 0,54-94 0,-155 258 0,169-281 0,-284 446 0,240-397 0,30-42 0,-32 52 0,36-46 0,-44 46 0,-26 41 0,-122 177 0,168-235 57,38-50-531,-2-2 0,-27 30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05.2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24575,'20'2'0,"0"0"0,0 1 0,0 0 0,0 2 0,27 10 0,94 44 0,-137-58 0,104 54 0,-74-35 0,2-2 0,0-2 0,66 21 0,36 7 0,21 6 0,-81-30 0,79 34 0,-73-24 0,174 40 0,-199-55 0,80 12 0,-19-6 0,36 10 0,71 16 0,-20-11 0,-149-29 0,-1 2 0,0 3 0,59 21 0,-24-5 0,2-3 0,148 18 0,-145-31 0,-58-9 0,-1 2 0,-1 2 0,1 1 0,54 19 0,-55-15 0,1-1 0,0-3 0,61 7 0,-80-12 0,64 12 0,119 38 0,-65-14 0,-94-25-1365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07.8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24575,'16'1'0,"-1"1"0,1 0 0,0 0 0,0 2 0,-1 0 0,16 6 0,89 44 0,-36-15 0,92 49 0,16 5 0,27 5 0,-81-34 0,-29-11 0,107 68 0,-123-66 0,113 76 0,-56-31 0,3 2 0,-3 4 0,288 152 0,-190-116 0,31 35 0,13 16 0,183 85 0,-437-259-109,8 3-519,57 37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2.0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24575,'271'307'0,"-167"-163"0,-62-83 0,74 84 0,-10-22 0,155 235 0,-66-97 0,-119-163 0,-3-6-1365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10.2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7888 0 24575,'-51'20'0,"-67"19"0,60-18 0,-109 23 0,-110 24 0,109-22 0,-256 42 0,421-87 0,-346 63 0,-420 88 0,662-128 0,-605 150 0,104-53 0,591-119 0,-321 46 0,-205 36 0,458-68 0,-831 142 0,767-139 0,-702 52 0,828-70 0,-1 1 0,-27 7 0,27-5 0,-48 4 0,2-8 0,-122 18 0,25 7 0,-130 27 0,282-48 0,-7 2 0,0 0 0,-1-2 0,0 0 0,-34 0 0,-17-5-1365,53 1-5461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4.4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24575,'1'5'0,"1"0"0,0-1 0,0 1 0,0-1 0,1 1 0,-1-1 0,1 0 0,0 0 0,1 0 0,-1-1 0,6 6 0,2 2 0,295 313 0,58 42 0,-199-167 0,66 67 0,-150-185 0,129 165 0,-45-51 0,-25-32 0,25 32 0,-8 28 0,28 42 0,-184-263 0,30 51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6.2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3893 0 24575,'-7'1'0,"0"0"0,1 0 0,-1 0 0,1 1 0,-1 0 0,1 0 0,0 0 0,0 1 0,-11 6 0,-53 40 0,31-20 0,-101 62 0,-53 35 0,138-89 0,-3-4 0,-74 34 0,-19 9 0,-276 190 0,363-213 0,-106 111 0,92-84 0,-263 241 0,146-159 0,-61 57 0,128-104 0,74-70 0,3 2 0,-80 94 0,102-108 0,0-1 0,-53 43 0,45-42 0,-53 58 0,-52 63 0,70-79 0,45-49 0,-44 34 0,-8 6 0,13-9 0,-125 81 0,75-57 0,63-46-1365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7.8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24575,'1'9'0,"1"-1"0,1 0 0,-1 0 0,1 0 0,1-1 0,0 1 0,6 9 0,3 8 0,19 34 0,2-1 0,50 64 0,32 53 0,59 90 0,-66-106 0,93 137 0,6 42 0,-119-191 0,-80-130-1365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20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24575,'2'20'0,"1"-1"0,0 1 0,2-1 0,1 0 0,0-1 0,1 1 0,1-1 0,0-1 0,14 21 0,-5-6 0,37 50 0,-3-5 0,111 170 0,-152-233 0,111 177 0,-41-63 0,95 148 0,-67-108 0,31 43 0,-104-163-1365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22.0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24575,'0'3'0,"1"-1"0,-1 1 0,1-1 0,0 0 0,0 0 0,1 1 0,-1-1 0,0 0 0,1 0 0,-1 0 0,1 0 0,-1-1 0,1 1 0,0 0 0,0-1 0,0 1 0,3 1 0,43 27 0,-36-23 0,307 156 0,-229-120 0,380 184 0,-164-103 0,-115-50 0,-59-24 0,73 32 0,-49-8 0,165 90 0,-236-125 104,-64-31-593,-1 0-1,33 20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23.8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2058 0 24575,'-2'4'0,"0"-1"0,1 1 0,-1-1 0,-1 0 0,1 1 0,0-1 0,-1 0 0,1-1 0,-1 1 0,0 0 0,0-1 0,-6 4 0,-2 4 0,-211 176 0,55-49 0,-228 182 0,187-156 0,-104 75 0,144-93 0,52-43 0,89-77 0,-22 20 0,-98 94 0,90-94 0,7-7 0,-11 7 70,30-24-1505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9.3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1912 0 24575,'-7'1'0,"0"0"0,1 0 0,0 1 0,-1 0 0,1 0 0,0 0 0,0 1 0,0 0 0,0 0 0,1 0 0,-7 6 0,-61 50 0,51-40 0,-6 5 0,-225 199 0,82-38 0,17-16 0,-74 87 0,80-83 0,-90 99 0,27-66 0,170-166 0,3 2 0,1 1 0,-54 85 0,73-100 0,9-13 0,0-1 0,-1 0 0,0-1 0,-20 20 0,17-26-1365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41.5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24575,'103'106'0,"153"120"0,227 186 0,-214-171 0,-178-160 0,38 36 0,183 184 0,-25-67 0,-138-119 0,9-1 0,82 76 0,-163-125 0,-16-11-1365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4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2909 0 24575,'-8'3'0,"1"-1"0,0 1 0,0 0 0,0 0 0,0 1 0,0 0 0,-8 7 0,12-9 0,-96 66 0,-164 145 0,-45 38 0,148-128 0,73-57 0,38-30 0,2 1 0,-54 57 0,-227 297 0,10-12 0,273-332 0,-3-2 0,-1-2 0,-2-2 0,-73 44 0,-221 150 0,295-193 0,-73 80 0,25-22 0,75-78-116,13-11-23,0-1 1,-1 0-1,0 0 0,-1-1 0,0 0 0,0-1 1,-1-1-1,-21 10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6.4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24575,'0'19'0,"2"-1"0,0 0 0,2-1 0,0 1 0,0 0 0,2-1 0,0 0 0,1 0 0,15 26 0,11 10 0,58 72 0,-38-55 0,38 54 0,174 186 0,134 74 0,-178-149 0,-128-131 0,114 100 0,-145-147 0,93 114 0,130 122 0,-165-176 0,-104-99-16,-13-14-152,0 0-1,0 0 0,1 0 1,0-1-1,-1 0 0,1 0 1,7 4-1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12.5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6846 6268 24575,'-5'-2'0,"0"0"0,0 0 0,1 0 0,-1 0 0,0-1 0,1 0 0,-1 0 0,1 0 0,0-1 0,0 1 0,-4-6 0,-7-5 0,-303-260 0,105 88 0,122 111 0,-155-165 0,-327-405 0,64 162 0,-47 56 0,137 149 0,-209-224 0,75-34 0,199 186 0,281 278 0,10 9 0,-2 3 0,-110-78 0,-69-49 0,161 119 0,-103-66 0,107 79 0,2-4 0,-76-73 0,26 20 0,76 65 0,-77-93 0,56 57 0,-32-21 0,-17-20 0,-60-106 0,13 15 0,18 35-1365,137 163-5461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46.9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2080 0 24575,'-7'2'0,"0"1"0,0-1 0,1 1 0,-1 0 0,1 0 0,0 1 0,0 0 0,0 0 0,1 1 0,0-1 0,-8 9 0,2-4 0,-166 169 0,74-70 0,49-48 0,2 3 0,-55 85 0,10-12 0,-106 136 0,167-228 0,-1-2 0,-3-1 0,-1-3 0,-2-1 0,-50 33 0,-64 57 0,-72 86 0,191-178 0,-33 42 0,47-49 0,-1-1 0,-2-2 0,-53 42 0,-174 107-1365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48.9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24575,'99'87'0,"5"-4"0,139 84 0,38 27 0,-47-36 0,-6 0 0,-41-30 0,5 10 0,19 6 0,10 7 0,-117-56 0,-80-70 0,1-1 0,1-1 0,1-1 0,1-1 0,1-2 0,37 19 0,-61-36-170,-1-1-1,1 1 0,0-1 1,0 1-1,0-1 0,0-1 1,7 1-1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55.4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24575,'7'1'0,"0"0"0,1 0 0,-1 0 0,0 1 0,0 0 0,0 1 0,0 0 0,10 5 0,56 36 0,-26-14 0,146 93 0,-141-88 0,-3 2 0,68 66 0,24 18 0,-84-74 0,-3 3 0,-2 2 0,61 80 0,-95-110 0,47 64-1365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56.8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1303 0 24575,'-11'1'0,"0"0"0,1 1 0,-1 0 0,1 0 0,0 1 0,0 1 0,-19 8 0,-66 42 0,63-35 0,-104 71 0,-29 17 0,137-89 0,1 1 0,1 2 0,-36 35 0,7-7 0,-190 190 0,31-27 0,98-94-1365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43.96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227 21 24575,'11'1'0,"1"1"0,-1-1 0,1 2 0,-1 0 0,0 0 0,0 1 0,0 0 0,0 1 0,-1 0 0,1 1 0,-1 0 0,-1 1 0,16 13 0,8 10 0,-1 1 0,33 43 0,-62-71 0,30 38 0,-18-21 0,1-1 0,0-1 0,2-1 0,31 26 0,6 1 0,-2 2 0,65 74 0,-54-53 0,65 60 0,59 60 0,-16 15 0,-154-184 0,2 0 0,26 17 0,14 13 0,-29-21 0,-8-8 0,-1 2 0,22 25 0,16 36 0,-38-49 0,42 45 0,-12-20 0,-34-35 0,2-1 0,1-2 0,0 0 0,38 27 0,-27-23 0,0 1 0,-2 2 0,40 45 0,-56-57 0,-7-8 0,-1 1 0,0-1 0,0 1 0,-1 1 0,0-1 0,0 1 0,-1 0 0,4 11 0,-7-18 0,-1 0 0,1 0 0,-1 0 0,1 1 0,-1-1 0,1 0 0,-1 0 0,0 0 0,0 0 0,0 0 0,0 0 0,-1 0 0,1 0 0,-1 1 0,1-1 0,-1 0 0,1 0 0,-1 0 0,0-1 0,0 1 0,0 0 0,0 0 0,-1 0 0,1-1 0,0 1 0,-1 0 0,1-1 0,-1 0 0,1 1 0,-1-1 0,0 0 0,1 0 0,-1 1 0,0-1 0,0-1 0,0 1 0,0 0 0,0 0 0,0-1 0,0 1 0,0-1 0,-4 1 0,-4 1 0,0-1 0,0 1 0,0-2 0,0 1 0,0-1 0,-1-1 0,1 0 0,0 0 0,0-1 0,0-1 0,0 1 0,1-1 0,-1-1 0,1 0 0,0 0 0,0-1 0,0 0 0,0-1 0,1 0 0,0 0 0,0-1 0,-11-12 0,-15-19 0,-50-75 0,51 66 0,-41-45 0,45 60 0,-6-7 0,-54-46 0,-18-6 0,-120-95 0,-43-32 0,248 198 0,1-1 0,0-1 0,-27-37 0,-18-20 0,-212-186 0,41 43 0,167 136 0,23 25 0,-16-17 0,-31-35 0,31 41-1365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50.7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0 24575,'1'5'0,"2"0"0,-1 0 0,0 0 0,1 0 0,0-1 0,0 1 0,1-1 0,-1 0 0,1 0 0,0 0 0,0-1 0,5 5 0,3 3 0,201 210 0,-98-108 0,14 16 0,47 79 0,89 75 0,-204-223 0,61 57 0,123 131 0,-211-206 0,-20-23 0,1-1 0,1-1 0,0 0 0,37 29 0,56 22 0,30 23 0,-74-30 0,-49-44 0,1-1 0,0-1 0,21 13 0,-19-12 0,0 1 0,-1 0 0,-1 2 0,-1 0 0,0 0 0,-2 2 0,20 34 0,-10-17 0,30 37 0,-34-51 0,25 41 0,-45-65 0,0 0 0,0 0 0,0 0 0,1 0 0,-1 0 0,0 0 0,0 0 0,0 1 0,0-1 0,1 0 0,-1 0 0,0 0 0,0 0 0,0 0 0,0 1 0,0-1 0,1 0 0,-1 0 0,0 0 0,0 0 0,0 1 0,0-1 0,0 0 0,0 0 0,0 0 0,0 1 0,0-1 0,0 0 0,0 0 0,0 0 0,0 1 0,0-1 0,0 0 0,0 0 0,0 0 0,0 1 0,0-1 0,0 0 0,0 0 0,0 0 0,0 1 0,0-1 0,0 0 0,0 0 0,-1 0 0,1 0 0,0 1 0,0-1 0,0 0 0,0 0 0,0 0 0,-1 0 0,1 0 0,0 0 0,0 1 0,0-1 0,0 0 0,-1 0 0,1 0 0,0 0 0,-17-8 0,-19-17 0,-43-48 0,-53-43 0,113 98 0,0 0 0,1-1 0,-20-26 0,-17-19 0,-115-140 0,48 61 0,53 66 0,-138-181 0,139 162 0,45 61 0,-38-45 0,4 15 0,-1-2 0,-3 2 0,-119-98 0,-245-122 0,373 252 0,17 11 0,2-2 0,0-1 0,2-1 0,0-2 0,2-1 0,2-2 0,-28-38 0,46 56-341,-1 0 0,-1 1-1,-20-19 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54.5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3878 0 24575,'-12'1'0,"0"0"0,1 1 0,0 0 0,-1 1 0,1 0 0,0 1 0,0 0 0,1 0 0,-1 1 0,-14 10 0,-11 9 0,-50 44 0,25-18 0,-15 9 0,9-6 0,-80 47 0,81-55 0,2 2 0,-87 83 0,115-97 0,-104 102 0,93-85 0,-3-3 0,-1-2 0,-109 74 0,-200 112 0,224-131 0,62-44 0,-89 50 0,-49 26 0,135-82 0,3 3 0,-75 68 0,-40 31 0,124-112 0,45-29 0,1 1 0,-26 20 0,16-9 0,-2-2 0,-56 29 0,-27 19 0,-123 79 0,78-53 0,151-90-45,-247 147-1275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1.0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1463 0 24575,'-6'3'0,"0"-1"0,0 1 0,1 0 0,-1 0 0,1 0 0,0 1 0,0 0 0,1 0 0,-1 0 0,1 0 0,-8 10 0,4-5 0,-35 41 0,2 1 0,2 3 0,-60 111 0,-43 61 0,72-131 0,-110 140 0,-64 66 0,4-2 0,96-112 0,84-112 54,39-51-527,2 1 0,-24 39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59.8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24575,'34'38'0,"-15"-17"0,33 30 0,33 16 0,-27-22 0,58 58 0,155 147 0,-222-193 0,13 13 0,89 82 0,-91-71 0,-40-51 0,35 38 0,1-7 0,65 91 0,57 76 0,-158-202 0,33 33 0,15 20 0,-19-10 0,-5-7 0,75 84 0,-105-130 0,-2 0 0,0 2 0,-1 0 0,14 29 0,19 30 0,-31-57-1365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02.1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1525 0 24575,'-3'23'0,"-1"0"0,0 0 0,-2-1 0,0 1 0,-2-2 0,0 1 0,-1-1 0,-15 25 0,-12 29 0,9-18 0,-63 96 0,54-94 0,-155 258 0,169-281 0,-284 446 0,240-397 0,30-42 0,-32 52 0,36-46 0,-44 46 0,-26 41 0,-122 177 0,168-235 57,38-50-531,-2-2 0,-27 30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17.8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8089 2442 24391,'-8088'-2442'0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05.2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24575,'20'2'0,"0"0"0,0 1 0,0 0 0,0 2 0,27 10 0,94 44 0,-137-58 0,104 54 0,-74-35 0,2-2 0,0-2 0,66 21 0,36 7 0,21 6 0,-81-30 0,79 34 0,-73-24 0,174 40 0,-199-55 0,80 12 0,-19-6 0,36 10 0,71 16 0,-20-11 0,-149-29 0,-1 2 0,0 3 0,59 21 0,-24-5 0,2-3 0,148 18 0,-145-31 0,-58-9 0,-1 2 0,-1 2 0,1 1 0,54 19 0,-55-15 0,1-1 0,0-3 0,61 7 0,-80-12 0,64 12 0,119 38 0,-65-14 0,-94-25-1365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07.8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24575,'16'1'0,"-1"1"0,1 0 0,0 0 0,0 2 0,-1 0 0,16 6 0,89 44 0,-36-15 0,92 49 0,16 5 0,27 5 0,-81-34 0,-29-11 0,107 68 0,-123-66 0,113 76 0,-56-31 0,3 2 0,-3 4 0,288 152 0,-190-116 0,31 35 0,13 16 0,183 85 0,-437-259-109,8 3-519,57 37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2.0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24575,'271'307'0,"-167"-163"0,-62-83 0,74 84 0,-10-22 0,155 235 0,-66-97 0,-119-163 0,-3-6-1365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4.4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24575,'1'5'0,"1"0"0,0-1 0,0 1 0,0-1 0,1 1 0,-1-1 0,1 0 0,0 0 0,1 0 0,-1-1 0,6 6 0,2 2 0,295 313 0,58 42 0,-199-167 0,66 67 0,-150-185 0,129 165 0,-45-51 0,-25-32 0,25 32 0,-8 28 0,28 42 0,-184-263 0,30 51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6.2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3893 0 24575,'-7'1'0,"0"0"0,1 0 0,-1 0 0,1 1 0,-1 0 0,1 0 0,0 0 0,0 1 0,-11 6 0,-53 40 0,31-20 0,-101 62 0,-53 35 0,138-89 0,-3-4 0,-74 34 0,-19 9 0,-276 190 0,363-213 0,-106 111 0,92-84 0,-263 241 0,146-159 0,-61 57 0,128-104 0,74-70 0,3 2 0,-80 94 0,102-108 0,0-1 0,-53 43 0,45-42 0,-53 58 0,-52 63 0,70-79 0,45-49 0,-44 34 0,-8 6 0,13-9 0,-125 81 0,75-57 0,63-46-1365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7.8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24575,'1'9'0,"1"-1"0,1 0 0,-1 0 0,1 0 0,1-1 0,0 1 0,6 9 0,3 8 0,19 34 0,2-1 0,50 64 0,32 53 0,59 90 0,-66-106 0,93 137 0,6 42 0,-119-191 0,-80-130-1365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20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24575,'2'20'0,"1"-1"0,0 1 0,2-1 0,1 0 0,0-1 0,1 1 0,1-1 0,0-1 0,14 21 0,-5-6 0,37 50 0,-3-5 0,111 170 0,-152-233 0,111 177 0,-41-63 0,95 148 0,-67-108 0,31 43 0,-104-163-1365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22.0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24575,'0'3'0,"1"-1"0,-1 1 0,1-1 0,0 0 0,0 0 0,1 1 0,-1-1 0,0 0 0,1 0 0,-1 0 0,1 0 0,-1-1 0,1 1 0,0 0 0,0-1 0,0 1 0,3 1 0,43 27 0,-36-23 0,307 156 0,-229-120 0,380 184 0,-164-103 0,-115-50 0,-59-24 0,73 32 0,-49-8 0,165 90 0,-236-125 104,-64-31-593,-1 0-1,33 20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23.8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2058 0 24575,'-2'4'0,"0"-1"0,1 1 0,-1-1 0,-1 0 0,1 1 0,0-1 0,-1 0 0,1-1 0,-1 1 0,0 0 0,0-1 0,-6 4 0,-2 4 0,-211 176 0,55-49 0,-228 182 0,187-156 0,-104 75 0,144-93 0,52-43 0,89-77 0,-22 20 0,-98 94 0,90-94 0,7-7 0,-11 7 70,30-24-1505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9.3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1912 0 24575,'-7'1'0,"0"0"0,1 0 0,0 1 0,-1 0 0,1 0 0,0 0 0,0 1 0,0 0 0,0 0 0,1 0 0,-7 6 0,-61 50 0,51-40 0,-6 5 0,-225 199 0,82-38 0,17-16 0,-74 87 0,80-83 0,-90 99 0,27-66 0,170-166 0,3 2 0,1 1 0,-54 85 0,73-100 0,9-13 0,0-1 0,-1 0 0,0-1 0,-20 20 0,17-26-1365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25.0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2134 24575,'2'-4'0,"0"-1"0,0 1 0,1-1 0,-1 1 0,1 0 0,0 0 0,0 0 0,0 0 0,1 1 0,-1-1 0,1 1 0,0 0 0,8-5 0,2-4 0,99-80 0,-77 65 0,-2 0 0,-1-3 0,44-49 0,55-66 0,-84 97 0,-3-2 0,41-60 0,337-481 0,-125 168 0,-278 396 0,1 1 0,39-37 0,20-23 0,-18 14 0,18-23 0,-69 81-455,0 1 0,21-19 0,-18 20-6371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41.5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24575,'103'106'0,"153"120"0,227 186 0,-214-171 0,-178-160 0,38 36 0,183 184 0,-25-67 0,-138-119 0,9-1 0,82 76 0,-163-125 0,-16-11-1365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4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2909 0 24575,'-8'3'0,"1"-1"0,0 1 0,0 0 0,0 0 0,0 1 0,0 0 0,-8 7 0,12-9 0,-96 66 0,-164 145 0,-45 38 0,148-128 0,73-57 0,38-30 0,2 1 0,-54 57 0,-227 297 0,10-12 0,273-332 0,-3-2 0,-1-2 0,-2-2 0,-73 44 0,-221 150 0,295-193 0,-73 80 0,25-22 0,75-78-116,13-11-23,0-1 1,-1 0-1,0 0 0,-1-1 0,0 0 0,0-1 1,-1-1-1,-21 10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6.4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24575,'0'19'0,"2"-1"0,0 0 0,2-1 0,0 1 0,0 0 0,2-1 0,0 0 0,1 0 0,15 26 0,11 10 0,58 72 0,-38-55 0,38 54 0,174 186 0,134 74 0,-178-149 0,-128-131 0,114 100 0,-145-147 0,93 114 0,130 122 0,-165-176 0,-104-99-16,-13-14-152,0 0-1,0 0 0,1 0 1,0-1-1,-1 0 0,1 0 1,7 4-1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46.9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2080 0 24575,'-7'2'0,"0"1"0,0-1 0,1 1 0,-1 0 0,1 0 0,0 1 0,0 0 0,0 0 0,1 1 0,0-1 0,-8 9 0,2-4 0,-166 169 0,74-70 0,49-48 0,2 3 0,-55 85 0,10-12 0,-106 136 0,167-228 0,-1-2 0,-3-1 0,-1-3 0,-2-1 0,-50 33 0,-64 57 0,-72 86 0,191-178 0,-33 42 0,47-49 0,-1-1 0,-2-2 0,-53 42 0,-174 107-1365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48.9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24575,'99'87'0,"5"-4"0,139 84 0,38 27 0,-47-36 0,-6 0 0,-41-30 0,5 10 0,19 6 0,10 7 0,-117-56 0,-80-70 0,1-1 0,1-1 0,1-1 0,1-1 0,1-2 0,37 19 0,-61-36-170,-1-1-1,1 1 0,0-1 1,0 1-1,0-1 0,0-1 1,7 1-1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55.4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24575,'7'1'0,"0"0"0,1 0 0,-1 0 0,0 1 0,0 0 0,0 1 0,0 0 0,10 5 0,56 36 0,-26-14 0,146 93 0,-141-88 0,-3 2 0,68 66 0,24 18 0,-84-74 0,-3 3 0,-2 2 0,61 80 0,-95-110 0,47 64-1365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56.8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1303 0 24575,'-11'1'0,"0"0"0,1 1 0,-1 0 0,1 0 0,0 1 0,0 1 0,-19 8 0,-66 42 0,63-35 0,-104 71 0,-29 17 0,137-89 0,1 1 0,1 2 0,-36 35 0,7-7 0,-190 190 0,31-27 0,98-94-1365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51:38.1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24140,'2157'2157'0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51:48.8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1487 0 24575,'8'8'0,"0"1"0,-1 0 0,0 0 0,0 0 0,0 1 0,-2-1 0,1 2 0,-1-1 0,0 0 0,-1 1 0,-1 0 0,0 0 0,0 0 0,-1 1 0,0-1 0,-1 1 0,0-1 0,-1 1 0,0-1 0,-1 1 0,0-1 0,-1 1 0,-1-1 0,1 0 0,-2 0 0,1 0 0,-2 0 0,-5 11 0,2-10 0,0 1 0,-1-1 0,0-1 0,0 1 0,-1-2 0,-1 1 0,0-2 0,-23 17 0,-2-4 0,-68 30 0,77-40 0,-24 13 0,-71 30 0,74-35 0,1 2 0,0 2 0,2 2 0,1 2 0,2 2 0,-53 47 0,45-37 0,34-29 0,1 1 0,1 0 0,0 1 0,0 1 0,2 0 0,-17 22 0,-11 22 0,-2-3 0,-3-2 0,-88 81 0,23-10 0,11-11 0,89-100 0,0 0 0,1 1 0,1 1 0,0-1 0,1 1 0,0 1 0,1-1 0,1 1 0,1 0 0,0 0 0,1 0 0,1 1 0,-1 17 0,3-29 0,-4 154 0,5-133 0,1 0 0,1 0 0,13 50 0,-10-59 0,1 0 0,1-1 0,1 0 0,0-1 0,1 0 0,18 23 0,11 14 0,6 20 0,-14-23 0,36 45 0,-47-70 0,102 115 0,-69-73 0,-1-1 0,-14-24 0,53 75 0,-60-72 0,81 105 0,-68-92 0,24 26 0,-68-83 0,0 1 0,0-1 0,1 0 0,-1 1 0,0-1 0,1 0 0,-1 1 0,0-1 0,1 0 0,-1 1 0,0-1 0,1 0 0,-1 0 0,1 1 0,-1-1 0,0 0 0,1 0 0,-1 0 0,1 0 0,-1 0 0,1 0 0,-1 0 0,0 1 0,1-1 0,-1 0 0,1-1 0,-1 1 0,1 0 0,-1 0 0,1 0 0,-1 0 0,0 0 0,1 0 0,0-1 0,6-16 0,-6-32 0,-1 43 0,-3-162 0,6 217 0,-2-34 0,0 1 0,0-1 0,-2 1 0,0-1 0,0 1 0,-7 25 0,7-39 4,0 0 0,-1 1 1,1-1-1,0 0 0,-1 0 0,0 0 0,1 0 0,-1 0 0,0-1 0,0 1 1,0 0-1,0-1 0,0 0 0,0 1 0,-1-1 0,1 0 0,0 0 0,-1 0 0,1 0 1,-1-1-1,1 1 0,-4 0 0,-6 0-216,0 0-1,0 0 1,-17-2 0,18 0-399,-12 0-6215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43.96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227 21 24575,'11'1'0,"1"1"0,-1-1 0,1 2 0,-1 0 0,0 0 0,0 1 0,0 0 0,0 1 0,-1 0 0,1 1 0,-1 0 0,-1 1 0,16 13 0,8 10 0,-1 1 0,33 43 0,-62-71 0,30 38 0,-18-21 0,1-1 0,0-1 0,2-1 0,31 26 0,6 1 0,-2 2 0,65 74 0,-54-53 0,65 60 0,59 60 0,-16 15 0,-154-184 0,2 0 0,26 17 0,14 13 0,-29-21 0,-8-8 0,-1 2 0,22 25 0,16 36 0,-38-49 0,42 45 0,-12-20 0,-34-35 0,2-1 0,1-2 0,0 0 0,38 27 0,-27-23 0,0 1 0,-2 2 0,40 45 0,-56-57 0,-7-8 0,-1 1 0,0-1 0,0 1 0,-1 1 0,0-1 0,0 1 0,-1 0 0,4 11 0,-7-18 0,-1 0 0,1 0 0,-1 0 0,1 1 0,-1-1 0,1 0 0,-1 0 0,0 0 0,0 0 0,0 0 0,0 0 0,-1 0 0,1 0 0,-1 1 0,1-1 0,-1 0 0,1 0 0,-1 0 0,0-1 0,0 1 0,0 0 0,0 0 0,-1 0 0,1-1 0,0 1 0,-1 0 0,1-1 0,-1 0 0,1 1 0,-1-1 0,0 0 0,1 0 0,-1 1 0,0-1 0,0-1 0,0 1 0,0 0 0,0 0 0,0-1 0,0 1 0,0-1 0,-4 1 0,-4 1 0,0-1 0,0 1 0,0-2 0,0 1 0,0-1 0,-1-1 0,1 0 0,0 0 0,0-1 0,0-1 0,0 1 0,1-1 0,-1-1 0,1 0 0,0 0 0,0-1 0,0 0 0,0-1 0,1 0 0,0 0 0,0-1 0,-11-12 0,-15-19 0,-50-75 0,51 66 0,-41-45 0,45 60 0,-6-7 0,-54-46 0,-18-6 0,-120-95 0,-43-32 0,248 198 0,1-1 0,0-1 0,-27-37 0,-18-20 0,-212-186 0,41 43 0,167 136 0,23 25 0,-16-17 0,-31-35 0,31 41-1365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27.4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195 0 24575,'0'1567'0,"-6"-1438"0,-40 219 0,-3 26 0,28-145 0,-5 134 0,27 181 0,-3-504 0,-9 53 0,5-53 0,-2 58 0,10-11 0,-3 96 0,-1-172-273,0 1 0,0-1 0,-2 0 0,-4 14 0,5-17-6553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50.7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0 24575,'1'5'0,"2"0"0,-1 0 0,0 0 0,1 0 0,0-1 0,0 1 0,1-1 0,-1 0 0,1 0 0,0 0 0,0-1 0,5 5 0,3 3 0,201 210 0,-98-108 0,14 16 0,47 79 0,89 75 0,-204-223 0,61 57 0,123 131 0,-211-206 0,-20-23 0,1-1 0,1-1 0,0 0 0,37 29 0,56 22 0,30 23 0,-74-30 0,-49-44 0,1-1 0,0-1 0,21 13 0,-19-12 0,0 1 0,-1 0 0,-1 2 0,-1 0 0,0 0 0,-2 2 0,20 34 0,-10-17 0,30 37 0,-34-51 0,25 41 0,-45-65 0,0 0 0,0 0 0,0 0 0,1 0 0,-1 0 0,0 0 0,0 0 0,0 1 0,0-1 0,1 0 0,-1 0 0,0 0 0,0 0 0,0 0 0,0 1 0,0-1 0,1 0 0,-1 0 0,0 0 0,0 0 0,0 1 0,0-1 0,0 0 0,0 0 0,0 0 0,0 1 0,0-1 0,0 0 0,0 0 0,0 0 0,0 1 0,0-1 0,0 0 0,0 0 0,0 0 0,0 1 0,0-1 0,0 0 0,0 0 0,0 0 0,0 1 0,0-1 0,0 0 0,0 0 0,-1 0 0,1 0 0,0 1 0,0-1 0,0 0 0,0 0 0,0 0 0,-1 0 0,1 0 0,0 0 0,0 1 0,0-1 0,0 0 0,-1 0 0,1 0 0,0 0 0,-17-8 0,-19-17 0,-43-48 0,-53-43 0,113 98 0,0 0 0,1-1 0,-20-26 0,-17-19 0,-115-140 0,48 61 0,53 66 0,-138-181 0,139 162 0,45 61 0,-38-45 0,4 15 0,-1-2 0,-3 2 0,-119-98 0,-245-122 0,373 252 0,17 11 0,2-2 0,0-1 0,2-1 0,0-2 0,2-1 0,2-2 0,-28-38 0,46 56-341,-1 0 0,-1 1-1,-20-19 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54.5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3878 0 24575,'-12'1'0,"0"0"0,1 1 0,0 0 0,-1 1 0,1 0 0,0 1 0,0 0 0,1 0 0,-1 1 0,-14 10 0,-11 9 0,-50 44 0,25-18 0,-15 9 0,9-6 0,-80 47 0,81-55 0,2 2 0,-87 83 0,115-97 0,-104 102 0,93-85 0,-3-3 0,-1-2 0,-109 74 0,-200 112 0,224-131 0,62-44 0,-89 50 0,-49 26 0,135-82 0,3 3 0,-75 68 0,-40 31 0,124-112 0,45-29 0,1 1 0,-26 20 0,16-9 0,-2-2 0,-56 29 0,-27 19 0,-123 79 0,78-53 0,151-90-45,-247 147-1275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1.0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1463 0 24575,'-6'3'0,"0"-1"0,0 1 0,1 0 0,-1 0 0,1 0 0,0 1 0,0 0 0,1 0 0,-1 0 0,1 0 0,-8 10 0,4-5 0,-35 41 0,2 1 0,2 3 0,-60 111 0,-43 61 0,72-131 0,-110 140 0,-64 66 0,4-2 0,96-112 0,84-112 54,39-51-527,2 1 0,-24 39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59.8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24575,'34'38'0,"-15"-17"0,33 30 0,33 16 0,-27-22 0,58 58 0,155 147 0,-222-193 0,13 13 0,89 82 0,-91-71 0,-40-51 0,35 38 0,1-7 0,65 91 0,57 76 0,-158-202 0,33 33 0,15 20 0,-19-10 0,-5-7 0,75 84 0,-105-130 0,-2 0 0,0 2 0,-1 0 0,14 29 0,19 30 0,-31-57-1365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02.1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1525 0 24575,'-3'23'0,"-1"0"0,0 0 0,-2-1 0,0 1 0,-2-2 0,0 1 0,-1-1 0,-15 25 0,-12 29 0,9-18 0,-63 96 0,54-94 0,-155 258 0,169-281 0,-284 446 0,240-397 0,30-42 0,-32 52 0,36-46 0,-44 46 0,-26 41 0,-122 177 0,168-235 57,38-50-531,-2-2 0,-27 30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05.2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24575,'20'2'0,"0"0"0,0 1 0,0 0 0,0 2 0,27 10 0,94 44 0,-137-58 0,104 54 0,-74-35 0,2-2 0,0-2 0,66 21 0,36 7 0,21 6 0,-81-30 0,79 34 0,-73-24 0,174 40 0,-199-55 0,80 12 0,-19-6 0,36 10 0,71 16 0,-20-11 0,-149-29 0,-1 2 0,0 3 0,59 21 0,-24-5 0,2-3 0,148 18 0,-145-31 0,-58-9 0,-1 2 0,-1 2 0,1 1 0,54 19 0,-55-15 0,1-1 0,0-3 0,61 7 0,-80-12 0,64 12 0,119 38 0,-65-14 0,-94-25-1365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07.8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24575,'16'1'0,"-1"1"0,1 0 0,0 0 0,0 2 0,-1 0 0,16 6 0,89 44 0,-36-15 0,92 49 0,16 5 0,27 5 0,-81-34 0,-29-11 0,107 68 0,-123-66 0,113 76 0,-56-31 0,3 2 0,-3 4 0,288 152 0,-190-116 0,31 35 0,13 16 0,183 85 0,-437-259-109,8 3-519,57 37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2.0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24575,'271'307'0,"-167"-163"0,-62-83 0,74 84 0,-10-22 0,155 235 0,-66-97 0,-119-163 0,-3-6-1365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4.4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24575,'1'5'0,"1"0"0,0-1 0,0 1 0,0-1 0,1 1 0,-1-1 0,1 0 0,0 0 0,1 0 0,-1-1 0,6 6 0,2 2 0,295 313 0,58 42 0,-199-167 0,66 67 0,-150-185 0,129 165 0,-45-51 0,-25-32 0,25 32 0,-8 28 0,28 42 0,-184-263 0,30 51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6.2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3893 0 24575,'-7'1'0,"0"0"0,1 0 0,-1 0 0,1 1 0,-1 0 0,1 0 0,0 0 0,0 1 0,-11 6 0,-53 40 0,31-20 0,-101 62 0,-53 35 0,138-89 0,-3-4 0,-74 34 0,-19 9 0,-276 190 0,363-213 0,-106 111 0,92-84 0,-263 241 0,146-159 0,-61 57 0,128-104 0,74-70 0,3 2 0,-80 94 0,102-108 0,0-1 0,-53 43 0,45-42 0,-53 58 0,-52 63 0,70-79 0,45-49 0,-44 34 0,-8 6 0,13-9 0,-125 81 0,75-57 0,63-46-1365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8:49.3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20 24575,'0'-1'0,"0"0"0,1 0 0,-1 0 0,0 0 0,1 0 0,-1 0 0,1 0 0,-1 0 0,1 0 0,0 1 0,-1-1 0,1 0 0,0 0 0,-1 1 0,1-1 0,0 0 0,0 1 0,0-1 0,0 1 0,-1-1 0,1 1 0,0-1 0,0 1 0,0 0 0,0-1 0,0 1 0,0 0 0,0 0 0,0 0 0,0 0 0,1-1 0,-1 2 0,0-1 0,2 0 0,38 4 0,-40-4 0,36 9 0,0 1 0,52 23 0,37 10 0,56 13 0,23 7 0,294 39 0,-445-91 0,75 25 0,-73-18 0,64 11 0,163 39 0,-64-13 0,-65-19 0,153 27 0,-251-54 0,79 25 0,40 7 0,-51-21 0,214 26 0,-228-32 0,111 29 0,-32-4 0,12 4 0,51 9 0,-36-29 0,-198-21 0,101 17 0,-82-12 0,57 3 0,-20-3 0,90 17 0,122 13 0,-134-14 0,-102-14 0,1-1 0,66 0 0,-94-8-84,-12-1-172,0 1 0,-1 0 0,1 1-1,16 3 1,-11 1-6570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7.8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24575,'1'9'0,"1"-1"0,1 0 0,-1 0 0,1 0 0,1-1 0,0 1 0,6 9 0,3 8 0,19 34 0,2-1 0,50 64 0,32 53 0,59 90 0,-66-106 0,93 137 0,6 42 0,-119-191 0,-80-130-1365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20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24575,'2'20'0,"1"-1"0,0 1 0,2-1 0,1 0 0,0-1 0,1 1 0,1-1 0,0-1 0,14 21 0,-5-6 0,37 50 0,-3-5 0,111 170 0,-152-233 0,111 177 0,-41-63 0,95 148 0,-67-108 0,31 43 0,-104-163-1365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22.0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24575,'0'3'0,"1"-1"0,-1 1 0,1-1 0,0 0 0,0 0 0,1 1 0,-1-1 0,0 0 0,1 0 0,-1 0 0,1 0 0,-1-1 0,1 1 0,0 0 0,0-1 0,0 1 0,3 1 0,43 27 0,-36-23 0,307 156 0,-229-120 0,380 184 0,-164-103 0,-115-50 0,-59-24 0,73 32 0,-49-8 0,165 90 0,-236-125 104,-64-31-593,-1 0-1,33 20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23.8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2058 0 24575,'-2'4'0,"0"-1"0,1 1 0,-1-1 0,-1 0 0,1 1 0,0-1 0,-1 0 0,1-1 0,-1 1 0,0 0 0,0-1 0,-6 4 0,-2 4 0,-211 176 0,55-49 0,-228 182 0,187-156 0,-104 75 0,144-93 0,52-43 0,89-77 0,-22 20 0,-98 94 0,90-94 0,7-7 0,-11 7 70,30-24-1505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9.3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1912 0 24575,'-7'1'0,"0"0"0,1 0 0,0 1 0,-1 0 0,1 0 0,0 0 0,0 1 0,0 0 0,0 0 0,1 0 0,-7 6 0,-61 50 0,51-40 0,-6 5 0,-225 199 0,82-38 0,17-16 0,-74 87 0,80-83 0,-90 99 0,27-66 0,170-166 0,3 2 0,1 1 0,-54 85 0,73-100 0,9-13 0,0-1 0,-1 0 0,0-1 0,-20 20 0,17-26-1365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41.5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24575,'103'106'0,"153"120"0,227 186 0,-214-171 0,-178-160 0,38 36 0,183 184 0,-25-67 0,-138-119 0,9-1 0,82 76 0,-163-125 0,-16-11-1365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4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2909 0 24575,'-8'3'0,"1"-1"0,0 1 0,0 0 0,0 0 0,0 1 0,0 0 0,-8 7 0,12-9 0,-96 66 0,-164 145 0,-45 38 0,148-128 0,73-57 0,38-30 0,2 1 0,-54 57 0,-227 297 0,10-12 0,273-332 0,-3-2 0,-1-2 0,-2-2 0,-73 44 0,-221 150 0,295-193 0,-73 80 0,25-22 0,75-78-116,13-11-23,0-1 1,-1 0-1,0 0 0,-1-1 0,0 0 0,0-1 1,-1-1-1,-21 10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6.4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24575,'0'19'0,"2"-1"0,0 0 0,2-1 0,0 1 0,0 0 0,2-1 0,0 0 0,1 0 0,15 26 0,11 10 0,58 72 0,-38-55 0,38 54 0,174 186 0,134 74 0,-178-149 0,-128-131 0,114 100 0,-145-147 0,93 114 0,130 122 0,-165-176 0,-104-99-16,-13-14-152,0 0-1,0 0 0,1 0 1,0-1-1,-1 0 0,1 0 1,7 4-1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46.9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2080 0 24575,'-7'2'0,"0"1"0,0-1 0,1 1 0,-1 0 0,1 0 0,0 1 0,0 0 0,0 0 0,1 1 0,0-1 0,-8 9 0,2-4 0,-166 169 0,74-70 0,49-48 0,2 3 0,-55 85 0,10-12 0,-106 136 0,167-228 0,-1-2 0,-3-1 0,-1-3 0,-2-1 0,-50 33 0,-64 57 0,-72 86 0,191-178 0,-33 42 0,47-49 0,-1-1 0,-2-2 0,-53 42 0,-174 107-1365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48.9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24575,'99'87'0,"5"-4"0,139 84 0,38 27 0,-47-36 0,-6 0 0,-41-30 0,5 10 0,19 6 0,10 7 0,-117-56 0,-80-70 0,1-1 0,1-1 0,1-1 0,1-1 0,1-2 0,37 19 0,-61-36-170,-1-1-1,1 1 0,0-1 1,0 1-1,0-1 0,0-1 1,7 1-1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8:52.1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790 0 24316,'-790'3354'0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55.4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24575,'7'1'0,"0"0"0,1 0 0,-1 0 0,0 1 0,0 0 0,0 1 0,0 0 0,10 5 0,56 36 0,-26-14 0,146 93 0,-141-88 0,-3 2 0,68 66 0,24 18 0,-84-74 0,-3 3 0,-2 2 0,61 80 0,-95-110 0,47 64-1365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56.8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1303 0 24575,'-11'1'0,"0"0"0,1 1 0,-1 0 0,1 0 0,0 1 0,0 1 0,-19 8 0,-66 42 0,63-35 0,-104 71 0,-29 17 0,137-89 0,1 1 0,1 2 0,-36 35 0,7-7 0,-190 190 0,31-27 0,98-94-1365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51:38.1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24140,'2157'2157'0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51:48.8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1487 0 24575,'8'8'0,"0"1"0,-1 0 0,0 0 0,0 0 0,0 1 0,-2-1 0,1 2 0,-1-1 0,0 0 0,-1 1 0,-1 0 0,0 0 0,0 0 0,-1 1 0,0-1 0,-1 1 0,0-1 0,-1 1 0,0-1 0,-1 1 0,0-1 0,-1 1 0,-1-1 0,1 0 0,-2 0 0,1 0 0,-2 0 0,-5 11 0,2-10 0,0 1 0,-1-1 0,0-1 0,0 1 0,-1-2 0,-1 1 0,0-2 0,-23 17 0,-2-4 0,-68 30 0,77-40 0,-24 13 0,-71 30 0,74-35 0,1 2 0,0 2 0,2 2 0,1 2 0,2 2 0,-53 47 0,45-37 0,34-29 0,1 1 0,1 0 0,0 1 0,0 1 0,2 0 0,-17 22 0,-11 22 0,-2-3 0,-3-2 0,-88 81 0,23-10 0,11-11 0,89-100 0,0 0 0,1 1 0,1 1 0,0-1 0,1 1 0,0 1 0,1-1 0,1 1 0,1 0 0,0 0 0,1 0 0,1 1 0,-1 17 0,3-29 0,-4 154 0,5-133 0,1 0 0,1 0 0,13 50 0,-10-59 0,1 0 0,1-1 0,1 0 0,0-1 0,1 0 0,18 23 0,11 14 0,6 20 0,-14-23 0,36 45 0,-47-70 0,102 115 0,-69-73 0,-1-1 0,-14-24 0,53 75 0,-60-72 0,81 105 0,-68-92 0,24 26 0,-68-83 0,0 1 0,0-1 0,1 0 0,-1 1 0,0-1 0,1 0 0,-1 1 0,0-1 0,1 0 0,-1 1 0,0-1 0,1 0 0,-1 0 0,1 1 0,-1-1 0,0 0 0,1 0 0,-1 0 0,1 0 0,-1 0 0,1 0 0,-1 0 0,0 1 0,1-1 0,-1 0 0,1-1 0,-1 1 0,1 0 0,-1 0 0,1 0 0,-1 0 0,0 0 0,1 0 0,0-1 0,6-16 0,-6-32 0,-1 43 0,-3-162 0,6 217 0,-2-34 0,0 1 0,0-1 0,-2 1 0,0-1 0,0 1 0,-7 25 0,7-39 4,0 0 0,-1 1 1,1-1-1,0 0 0,-1 0 0,0 0 0,1 0 0,-1 0 0,0-1 0,0 1 1,0 0-1,0-1 0,0 0 0,0 1 0,-1-1 0,1 0 0,0 0 0,-1 0 0,1 0 1,-1-1-1,1 1 0,-4 0 0,-6 0-216,0 0-1,0 0 1,-17-2 0,18 0-399,-12 0-6215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52:00.2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907 2653 24575,'-1'-7'0,"0"0"0,0 0 0,0 0 0,-1 0 0,0 0 0,0 0 0,0 0 0,-1 0 0,0 1 0,-8-12 0,-49-59 0,22 32 0,-2-4 0,-3 3 0,-58-50 0,-1-1 0,51 49 0,25 23 0,-32-36 0,-11-22 0,-91-118 0,141 172 0,1 0 0,0-1 0,3 0 0,0-2 0,-12-41 0,21 42 0,1 1 0,1-1 0,2 0 0,2 0 0,4-47 0,-1-8 0,-3 74 0,1 1 0,1 0 0,0 0 0,0 0 0,1 1 0,0-1 0,1 0 0,0 1 0,1 0 0,0 0 0,1 0 0,0 1 0,0 0 0,1 0 0,0 1 0,1-1 0,0 1 0,16-12 0,12-6 0,1 1 0,2 2 0,58-27 0,-23 13 0,190-114 0,-153 86 0,29-16 0,125-40 0,-167 79 0,2 5 0,147-37 0,-3 2 0,-211 62 0,0-1 0,-1-1 0,-1-2 0,0-2 0,-1 0 0,43-32 0,-61 40 0,1 0 0,-1 0 0,2 1 0,-1 1 0,1 1 0,0 0 0,0 0 0,0 1 0,0 1 0,1 1 0,0 0 0,-1 0 0,1 2 0,0 0 0,0 0 0,-1 2 0,1 0 0,18 5 0,-15-1 0,-1 2 0,0 1 0,0 0 0,-1 1 0,-1 0 0,1 2 0,-2 0 0,17 17 0,51 36 0,-11-16 0,-3 2 0,96 95 0,-145-125 0,-2 2 0,0 0 0,22 42 0,-21-35 0,144 216 0,-117-182 0,176 273 0,-159-242 0,-17-25 0,85 103 0,-84-113 0,-32-41 0,31 36 0,-24-32 0,-16-17 0,1 1 0,0-1 0,0 1 0,1-2 0,-1 1 0,12 6 0,-17-12 0,0 0 0,-1 0 0,1 0 0,-1 0 0,1-1 0,-1 1 0,1 0 0,0 0 0,-1-1 0,1 1 0,-1-1 0,1 1 0,-1 0 0,0-1 0,1 1 0,-1-1 0,1 1 0,-1-1 0,0 1 0,1-1 0,-1 1 0,0-1 0,0 0 0,1 1 0,-1-1 0,0 1 0,0-1 0,0 0 0,0 1 0,0-1 0,0 1 0,0-1 0,0 0 0,0 1 0,0-1 0,0 0 0,0 0 0,1-32 0,-1 31 0,-3-240 0,2 283 0,-11 54 0,6-53 0,-2 51 0,8-82 0,1-4 0,-1 1 0,0 0 0,-1-1 0,0 1 0,0 0 0,-4 9 0,5-16 0,-1 1 0,0-1 0,1 1 0,-1-1 0,0 0 0,0 0 0,0 0 0,0 1 0,0-1 0,0 0 0,-1 0 0,1 0 0,0-1 0,0 1 0,-1 0 0,1 0 0,0-1 0,-1 1 0,1-1 0,-1 1 0,1-1 0,-1 0 0,1 1 0,-1-1 0,1 0 0,-1 0 0,1 0 0,-1 0 0,1 0 0,-1 0 0,1-1 0,-1 1 0,1 0 0,-1-1 0,1 1 0,-1-1 0,1 0 0,-2 0 0,-97-38 0,59 25-1365,24 8-5461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52:03.8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24480,'3599'1005'0,"-3790"-1178"0,382 346 0,-444-124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52:07.0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1430 0 24575,'-3'5'0,"1"-1"0,-1 1 0,0-1 0,0 0 0,0 0 0,-1 0 0,1-1 0,-1 1 0,0-1 0,0 0 0,-7 5 0,-33 23 0,-309 233 0,319-237 0,0 1 0,2 2 0,1 1 0,2 1 0,1 2 0,1 0 0,-38 67 0,-106 270 0,98-212 0,45-92 0,-3-1 0,-75 114 0,60-105 0,27-44 0,-31 42 0,43-65 0,1-1 0,-1 1 0,0-1 0,0-1 0,-1 0 0,0 0 0,0 0 0,0-1 0,-1 0 0,-9 3 0,17-7 0,0-1 0,0 0 0,0 1 0,-1-1 0,1 0 0,0 0 0,0 0 0,0 1 0,0-2 0,0 1 0,-1 0 0,1 0 0,0 0 0,0 0 0,0-1 0,0 1 0,0 0 0,0-1 0,0 1 0,0-1 0,0 1 0,0-1 0,0 0 0,0 1 0,-1-2 0,-1-1 0,1 0 0,0 1 0,0-1 0,0 0 0,0 0 0,1-1 0,-1 1 0,-1-5 0,-1-5 0,0 0 0,2-1 0,-3-18 0,4 18 0,1 10 0,0 0 0,0-1 0,-1 1 0,1-1 0,-1 1 0,0 0 0,0 0 0,-1-1 0,1 1 0,-3-4 0,3 8 0,1 0 0,0-1 0,0 1 0,0 0 0,-1 0 0,1 0 0,0 0 0,0 0 0,-1 0 0,1 0 0,0 0 0,0 0 0,-1 0 0,1 0 0,0 0 0,0 0 0,-1 0 0,1 0 0,0 0 0,0 0 0,-1 0 0,1 1 0,0-1 0,0 0 0,-1 0 0,1 0 0,0 0 0,0 0 0,0 1 0,0-1 0,-1 0 0,1 0 0,0 0 0,0 1 0,0-1 0,0 0 0,0 0 0,-1 0 0,1 1 0,0-1 0,0 0 0,0 0 0,0 1 0,0-1 0,0 0 0,0 0 0,0 1 0,0-1 0,0 0 0,0 0 0,0 1 0,0-1 0,0 0 0,0 0 0,0 1 0,0-1 0,1 0 0,-5 18 0,3-11 0,1 0 0,-1 0 0,1 0 0,1 0 0,-1-1 0,1 1 0,0 0 0,1 0 0,3 9 0,-4-14 0,0 0 0,0 0 0,0 0 0,1 0 0,-1 0 0,1-1 0,-1 1 0,1 0 0,0-1 0,-1 0 0,1 1 0,0-1 0,0 0 0,0 0 0,0 0 0,0 0 0,0 0 0,0 0 0,1-1 0,-1 1 0,0-1 0,0 1 0,1-1 0,-1 0 0,0 0 0,0 0 0,1 0 0,-1-1 0,0 1 0,0 0 0,0-1 0,4-1 0,17-5-341,-1 0 0,0-2-1,36-20 1,-40 20-6485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52:09.3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1163 24575,'4'-1'0,"0"-1"0,0 1 0,0-1 0,0 0 0,0-1 0,0 1 0,0-1 0,-1 1 0,1-1 0,-1 0 0,0-1 0,6-5 0,4-5 0,22-19 0,43-55 0,-52 56 0,2 1 0,51-44 0,-47 48 0,-2-1 0,-2-2 0,0-1 0,-2 0 0,-2-2 0,36-64 0,-21 38 0,3 1 0,2 3 0,2 1 0,2 2 0,104-84 0,-138 123 0,2 0 0,0 2 0,0-1 0,1 2 0,33-15 0,-49 24 0,0 1 0,0 0 0,-1 0 0,1 1 0,0-1 0,0 0 0,0 0 0,0 0 0,-1 0 0,1 1 0,0-1 0,0 0 0,-1 1 0,1-1 0,0 1 0,-1-1 0,1 1 0,0-1 0,-1 1 0,1-1 0,-1 1 0,1 0 0,0-1 0,-1 1 0,0 0 0,1-1 0,-1 1 0,1 0 0,-1 0 0,0-1 0,0 1 0,1 0 0,-1 0 0,0 0 0,0-1 0,0 1 0,0 0 0,0 0 0,0 0 0,0-1 0,0 2 0,0 43 0,0-39 0,-2 35 0,1-39 0,0-5 0,1-23 0,0 17 0,0 0 0,-1-1 0,0 1 0,0 0 0,-1 0 0,0 0 0,-4-12 0,3 17 0,1-1 0,-1 1 0,0 0 0,0 0 0,0 0 0,0 0 0,-1 1 0,0-1 0,1 1 0,-1 0 0,-1 0 0,1 0 0,0 1 0,-1-1 0,-6-1 0,-41-14-1365,28 13-5461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52:11.8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24575,'0'4'0,"1"-1"0,0 0 0,0 0 0,0 0 0,1 0 0,-1 0 0,1 0 0,-1 0 0,1 0 0,0-1 0,0 1 0,0-1 0,4 4 0,34 31 0,-37-35 0,190 168 0,183 143 0,-68-73 0,-253-201 0,81 64 0,-68-46 0,192 176 0,-242-216 0,1 0 0,23 14 0,-21-15 0,36 32 0,260 250 0,-291-274 0,-7-5 0,-15-14 0,0 0 0,0 0 0,0-1 0,0 0 0,1 0 0,0 0 0,0 0 0,0-1 0,0 0 0,1 0 0,5 3 0,-9-7 0,-1 1 0,0-1 0,0 1 0,0-1 0,0 1 0,0-1 0,0 0 0,0 0 0,0 1 0,0-1 0,0 0 0,0 0 0,-1 0 0,1 0 0,0 0 0,-1 0 0,1 0 0,-1 0 0,1-1 0,-1 1 0,1 0 0,-1 0 0,0 0 0,1 0 0,-1-1 0,0 1 0,0 0 0,0 0 0,0-2 0,2-45 0,-2 42 0,-1-55 0,0 51 0,1 40 0,0-5 0,1-15 0,-1 0 0,0 1 0,-1-1 0,0 0 0,-3 11 0,4-19 0,-1 1 0,0-1 0,0 1 0,0-1 0,0 0 0,-1 1 0,1-1 0,0 0 0,-1 0 0,0 0 0,1 0 0,-1 0 0,0 0 0,0-1 0,0 1 0,-1 0 0,1-1 0,0 0 0,0 0 0,-1 1 0,1-1 0,-1 0 0,1-1 0,-5 2 0,-16 1-1365,0-2-5461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52:16.4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8787 5056 24575,'-1'-2'0,"0"0"0,0 0 0,0-1 0,-1 1 0,1 0 0,0 0 0,-1 0 0,1 0 0,-1 1 0,0-1 0,1 0 0,-1 1 0,0-1 0,0 1 0,-3-2 0,-33-22 0,37 24 0,-110-68 0,55 33 0,-93-45 0,96 53 0,1-2 0,1-2 0,-47-39 0,-36-24 0,89 62 0,2-3 0,2-1 0,1-2 0,-58-74 0,-29-29 0,26 43 0,21 22 0,3-3 0,-98-133 0,152 186 0,0 0 0,-1 2 0,-54-43 0,-3-4 0,28 19 0,-1 2 0,-3 3 0,-2 2 0,-115-68 0,139 94 0,-1 2 0,-1 2 0,-1 1 0,-71-18 0,-52-4 0,-96-15 0,33 10 0,89 13 0,-36-9 0,-73-12 0,-483-87 0,671 125 0,8 2 0,0-2 0,-85-34 0,-186-75 0,194 77 0,105 34 0,0 0 0,1-2 0,0 0 0,0-1 0,2-1 0,0-1 0,-22-24 0,-30-24 0,-11 4 0,-2 2 0,-2 5 0,-158-72 0,213 112 0,1-1 0,1-1 0,0-2 0,2-1 0,-1 0 0,2-2 0,-31-31 0,-75-88 0,-522-525 0,447 485 0,32 29 0,67 34 0,77 81 0,-1 1 0,-39-33 0,-22-11 0,-70-55 0,134 113 0,-1 1 0,0 1 0,-2 2 0,-40-16 0,59 27 0,-200-65 0,177 60 0,0 2 0,-1 2 0,0 1 0,-47 0 0,70 5 0,0-1 0,-1 2 0,1 0 0,0 0 0,0 1 0,0 0 0,1 1 0,-1 1 0,1 0 0,0 0 0,0 1 0,1 0 0,-1 1 0,1 0 0,1 1 0,-15 14 0,13-12 0,-45 37 0,51-44 0,0 1 0,0-1 0,0-1 0,0 1 0,0 0 0,-1-1 0,1 0 0,-1-1 0,-9 3 0,14-5 0,-1 1 0,0 0 0,1 0 0,-1-1 0,0 1 0,1-1 0,-1 1 0,1-1 0,-1 0 0,1 0 0,-1 1 0,1-1 0,0 0 0,-1 0 0,1 0 0,0-1 0,0 1 0,0 0 0,0 0 0,0-1 0,0 1 0,0-1 0,0 1 0,0-1 0,1 1 0,-1-1 0,1 1 0,-1-3 0,-14-55 0,11 39 0,3 16 0,0-2 0,-1-1 0,0 0 0,0 1 0,-1-1 0,0 1 0,-5-10 0,4 17 0,0 9 0,2 13 0,1-5 0,1 0 0,0 0 0,1 0 0,2 0 0,-1 0 0,7 19 0,-7-31 0,1 1 0,-1 0 0,1-1 0,0 1 0,1-1 0,0 0 0,0 0 0,0 0 0,1-1 0,0 0 0,0 1 0,0-2 0,0 1 0,1-1 0,0 1 0,0-1 0,0-1 0,8 4 0,26 12-1365,-23-12-5461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8:56.2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2409 24575,'26'-1'0,"-1"-1"0,1-2 0,-1 0 0,47-16 0,95-44 0,-158 61 0,161-85 0,-130 64 0,1 1 0,1 3 0,82-28 0,-9 12 0,-57 16 0,78-14 0,134-32 0,-4 1 0,-126 40 0,-3 3 0,248-75 0,9-52 0,90-29 0,-180 71 0,557-143 0,-366 120 0,-362 93 0,228-78 0,-143 35 0,388-89 0,-438 136 0,72-19 0,-213 44 0,118-41 0,-80 23 0,-29 12 0,62-32 0,68-35 0,-38 21 0,-20 9 0,30-16 0,-51 32-1365,-72 29-5461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43.96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227 21 24575,'11'1'0,"1"1"0,-1-1 0,1 2 0,-1 0 0,0 0 0,0 1 0,0 0 0,0 1 0,-1 0 0,1 1 0,-1 0 0,-1 1 0,16 13 0,8 10 0,-1 1 0,33 43 0,-62-71 0,30 38 0,-18-21 0,1-1 0,0-1 0,2-1 0,31 26 0,6 1 0,-2 2 0,65 74 0,-54-53 0,65 60 0,59 60 0,-16 15 0,-154-184 0,2 0 0,26 17 0,14 13 0,-29-21 0,-8-8 0,-1 2 0,22 25 0,16 36 0,-38-49 0,42 45 0,-12-20 0,-34-35 0,2-1 0,1-2 0,0 0 0,38 27 0,-27-23 0,0 1 0,-2 2 0,40 45 0,-56-57 0,-7-8 0,-1 1 0,0-1 0,0 1 0,-1 1 0,0-1 0,0 1 0,-1 0 0,4 11 0,-7-18 0,-1 0 0,1 0 0,-1 0 0,1 1 0,-1-1 0,1 0 0,-1 0 0,0 0 0,0 0 0,0 0 0,0 0 0,-1 0 0,1 0 0,-1 1 0,1-1 0,-1 0 0,1 0 0,-1 0 0,0-1 0,0 1 0,0 0 0,0 0 0,-1 0 0,1-1 0,0 1 0,-1 0 0,1-1 0,-1 0 0,1 1 0,-1-1 0,0 0 0,1 0 0,-1 1 0,0-1 0,0-1 0,0 1 0,0 0 0,0 0 0,0-1 0,0 1 0,0-1 0,-4 1 0,-4 1 0,0-1 0,0 1 0,0-2 0,0 1 0,0-1 0,-1-1 0,1 0 0,0 0 0,0-1 0,0-1 0,0 1 0,1-1 0,-1-1 0,1 0 0,0 0 0,0-1 0,0 0 0,0-1 0,1 0 0,0 0 0,0-1 0,-11-12 0,-15-19 0,-50-75 0,51 66 0,-41-45 0,45 60 0,-6-7 0,-54-46 0,-18-6 0,-120-95 0,-43-32 0,248 198 0,1-1 0,0-1 0,-27-37 0,-18-20 0,-212-186 0,41 43 0,167 136 0,23 25 0,-16-17 0,-31-35 0,31 41-1365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50.7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0 24575,'1'5'0,"2"0"0,-1 0 0,0 0 0,1 0 0,0-1 0,0 1 0,1-1 0,-1 0 0,1 0 0,0 0 0,0-1 0,5 5 0,3 3 0,201 210 0,-98-108 0,14 16 0,47 79 0,89 75 0,-204-223 0,61 57 0,123 131 0,-211-206 0,-20-23 0,1-1 0,1-1 0,0 0 0,37 29 0,56 22 0,30 23 0,-74-30 0,-49-44 0,1-1 0,0-1 0,21 13 0,-19-12 0,0 1 0,-1 0 0,-1 2 0,-1 0 0,0 0 0,-2 2 0,20 34 0,-10-17 0,30 37 0,-34-51 0,25 41 0,-45-65 0,0 0 0,0 0 0,0 0 0,1 0 0,-1 0 0,0 0 0,0 0 0,0 1 0,0-1 0,1 0 0,-1 0 0,0 0 0,0 0 0,0 0 0,0 1 0,0-1 0,1 0 0,-1 0 0,0 0 0,0 0 0,0 1 0,0-1 0,0 0 0,0 0 0,0 0 0,0 1 0,0-1 0,0 0 0,0 0 0,0 0 0,0 1 0,0-1 0,0 0 0,0 0 0,0 0 0,0 1 0,0-1 0,0 0 0,0 0 0,0 0 0,0 1 0,0-1 0,0 0 0,0 0 0,-1 0 0,1 0 0,0 1 0,0-1 0,0 0 0,0 0 0,0 0 0,-1 0 0,1 0 0,0 0 0,0 1 0,0-1 0,0 0 0,-1 0 0,1 0 0,0 0 0,-17-8 0,-19-17 0,-43-48 0,-53-43 0,113 98 0,0 0 0,1-1 0,-20-26 0,-17-19 0,-115-140 0,48 61 0,53 66 0,-138-181 0,139 162 0,45 61 0,-38-45 0,4 15 0,-1-2 0,-3 2 0,-119-98 0,-245-122 0,373 252 0,17 11 0,2-2 0,0-1 0,2-1 0,0-2 0,2-1 0,2-2 0,-28-38 0,46 56-341,-1 0 0,-1 1-1,-20-19 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54.5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3878 0 24575,'-12'1'0,"0"0"0,1 1 0,0 0 0,-1 1 0,1 0 0,0 1 0,0 0 0,1 0 0,-1 1 0,-14 10 0,-11 9 0,-50 44 0,25-18 0,-15 9 0,9-6 0,-80 47 0,81-55 0,2 2 0,-87 83 0,115-97 0,-104 102 0,93-85 0,-3-3 0,-1-2 0,-109 74 0,-200 112 0,224-131 0,62-44 0,-89 50 0,-49 26 0,135-82 0,3 3 0,-75 68 0,-40 31 0,124-112 0,45-29 0,1 1 0,-26 20 0,16-9 0,-2-2 0,-56 29 0,-27 19 0,-123 79 0,78-53 0,151-90-45,-247 147-1275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1.0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1463 0 24575,'-6'3'0,"0"-1"0,0 1 0,1 0 0,-1 0 0,1 0 0,0 1 0,0 0 0,1 0 0,-1 0 0,1 0 0,-8 10 0,4-5 0,-35 41 0,2 1 0,2 3 0,-60 111 0,-43 61 0,72-131 0,-110 140 0,-64 66 0,4-2 0,96-112 0,84-112 54,39-51-527,2 1 0,-24 39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59.8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24575,'34'38'0,"-15"-17"0,33 30 0,33 16 0,-27-22 0,58 58 0,155 147 0,-222-193 0,13 13 0,89 82 0,-91-71 0,-40-51 0,35 38 0,1-7 0,65 91 0,57 76 0,-158-202 0,33 33 0,15 20 0,-19-10 0,-5-7 0,75 84 0,-105-130 0,-2 0 0,0 2 0,-1 0 0,14 29 0,19 30 0,-31-57-1365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02.1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1525 0 24575,'-3'23'0,"-1"0"0,0 0 0,-2-1 0,0 1 0,-2-2 0,0 1 0,-1-1 0,-15 25 0,-12 29 0,9-18 0,-63 96 0,54-94 0,-155 258 0,169-281 0,-284 446 0,240-397 0,30-42 0,-32 52 0,36-46 0,-44 46 0,-26 41 0,-122 177 0,168-235 57,38-50-531,-2-2 0,-27 30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05.2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24575,'20'2'0,"0"0"0,0 1 0,0 0 0,0 2 0,27 10 0,94 44 0,-137-58 0,104 54 0,-74-35 0,2-2 0,0-2 0,66 21 0,36 7 0,21 6 0,-81-30 0,79 34 0,-73-24 0,174 40 0,-199-55 0,80 12 0,-19-6 0,36 10 0,71 16 0,-20-11 0,-149-29 0,-1 2 0,0 3 0,59 21 0,-24-5 0,2-3 0,148 18 0,-145-31 0,-58-9 0,-1 2 0,-1 2 0,1 1 0,54 19 0,-55-15 0,1-1 0,0-3 0,61 7 0,-80-12 0,64 12 0,119 38 0,-65-14 0,-94-25-1365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07.8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24575,'16'1'0,"-1"1"0,1 0 0,0 0 0,0 2 0,-1 0 0,16 6 0,89 44 0,-36-15 0,92 49 0,16 5 0,27 5 0,-81-34 0,-29-11 0,107 68 0,-123-66 0,113 76 0,-56-31 0,3 2 0,-3 4 0,288 152 0,-190-116 0,31 35 0,13 16 0,183 85 0,-437-259-109,8 3-519,57 37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2.0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24575,'271'307'0,"-167"-163"0,-62-83 0,74 84 0,-10-22 0,155 235 0,-66-97 0,-119-163 0,-3-6-1365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4.4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24575,'1'5'0,"1"0"0,0-1 0,0 1 0,0-1 0,1 1 0,-1-1 0,1 0 0,0 0 0,1 0 0,-1-1 0,6 6 0,2 2 0,295 313 0,58 42 0,-199-167 0,66 67 0,-150-185 0,129 165 0,-45-51 0,-25-32 0,25 32 0,-8 28 0,28 42 0,-184-263 0,30 51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8:57.9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24575,'2'6'0,"0"0"0,0-1 0,0 1 0,1-1 0,0 1 0,1-1 0,-1 0 0,1 0 0,4 5 0,1 1 0,17 25 0,38 53 0,130 138 0,118 52 0,-221-205 0,99 108 0,-129-114 4,-45-47-278,1-2 0,2 0 0,0-1 1,29 22-1,-33-30-6552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6.2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3893 0 24575,'-7'1'0,"0"0"0,1 0 0,-1 0 0,1 1 0,-1 0 0,1 0 0,0 0 0,0 1 0,-11 6 0,-53 40 0,31-20 0,-101 62 0,-53 35 0,138-89 0,-3-4 0,-74 34 0,-19 9 0,-276 190 0,363-213 0,-106 111 0,92-84 0,-263 241 0,146-159 0,-61 57 0,128-104 0,74-70 0,3 2 0,-80 94 0,102-108 0,0-1 0,-53 43 0,45-42 0,-53 58 0,-52 63 0,70-79 0,45-49 0,-44 34 0,-8 6 0,13-9 0,-125 81 0,75-57 0,63-46-1365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7.8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24575,'1'9'0,"1"-1"0,1 0 0,-1 0 0,1 0 0,1-1 0,0 1 0,6 9 0,3 8 0,19 34 0,2-1 0,50 64 0,32 53 0,59 90 0,-66-106 0,93 137 0,6 42 0,-119-191 0,-80-130-1365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20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24575,'2'20'0,"1"-1"0,0 1 0,2-1 0,1 0 0,0-1 0,1 1 0,1-1 0,0-1 0,14 21 0,-5-6 0,37 50 0,-3-5 0,111 170 0,-152-233 0,111 177 0,-41-63 0,95 148 0,-67-108 0,31 43 0,-104-163-1365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22.0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24575,'0'3'0,"1"-1"0,-1 1 0,1-1 0,0 0 0,0 0 0,1 1 0,-1-1 0,0 0 0,1 0 0,-1 0 0,1 0 0,-1-1 0,1 1 0,0 0 0,0-1 0,0 1 0,3 1 0,43 27 0,-36-23 0,307 156 0,-229-120 0,380 184 0,-164-103 0,-115-50 0,-59-24 0,73 32 0,-49-8 0,165 90 0,-236-125 104,-64-31-593,-1 0-1,33 20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23.8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2058 0 24575,'-2'4'0,"0"-1"0,1 1 0,-1-1 0,-1 0 0,1 1 0,0-1 0,-1 0 0,1-1 0,-1 1 0,0 0 0,0-1 0,-6 4 0,-2 4 0,-211 176 0,55-49 0,-228 182 0,187-156 0,-104 75 0,144-93 0,52-43 0,89-77 0,-22 20 0,-98 94 0,90-94 0,7-7 0,-11 7 70,30-24-1505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9.3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1912 0 24575,'-7'1'0,"0"0"0,1 0 0,0 1 0,-1 0 0,1 0 0,0 0 0,0 1 0,0 0 0,0 0 0,1 0 0,-7 6 0,-61 50 0,51-40 0,-6 5 0,-225 199 0,82-38 0,17-16 0,-74 87 0,80-83 0,-90 99 0,27-66 0,170-166 0,3 2 0,1 1 0,-54 85 0,73-100 0,9-13 0,0-1 0,-1 0 0,0-1 0,-20 20 0,17-26-1365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41.5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24575,'103'106'0,"153"120"0,227 186 0,-214-171 0,-178-160 0,38 36 0,183 184 0,-25-67 0,-138-119 0,9-1 0,82 76 0,-163-125 0,-16-11-1365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4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2909 0 24575,'-8'3'0,"1"-1"0,0 1 0,0 0 0,0 0 0,0 1 0,0 0 0,-8 7 0,12-9 0,-96 66 0,-164 145 0,-45 38 0,148-128 0,73-57 0,38-30 0,2 1 0,-54 57 0,-227 297 0,10-12 0,273-332 0,-3-2 0,-1-2 0,-2-2 0,-73 44 0,-221 150 0,295-193 0,-73 80 0,25-22 0,75-78-116,13-11-23,0-1 1,-1 0-1,0 0 0,-1-1 0,0 0 0,0-1 1,-1-1-1,-21 10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6.4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24575,'0'19'0,"2"-1"0,0 0 0,2-1 0,0 1 0,0 0 0,2-1 0,0 0 0,1 0 0,15 26 0,11 10 0,58 72 0,-38-55 0,38 54 0,174 186 0,134 74 0,-178-149 0,-128-131 0,114 100 0,-145-147 0,93 114 0,130 122 0,-165-176 0,-104-99-16,-13-14-152,0 0-1,0 0 0,1 0 1,0-1-1,-1 0 0,1 0 1,7 4-1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46.9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2080 0 24575,'-7'2'0,"0"1"0,0-1 0,1 1 0,-1 0 0,1 0 0,0 1 0,0 0 0,0 0 0,1 1 0,0-1 0,-8 9 0,2-4 0,-166 169 0,74-70 0,49-48 0,2 3 0,-55 85 0,10-12 0,-106 136 0,167-228 0,-1-2 0,-3-1 0,-1-3 0,-2-1 0,-50 33 0,-64 57 0,-72 86 0,191-178 0,-33 42 0,47-49 0,-1-1 0,-2-2 0,-53 42 0,-174 107-1365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6:01:09.29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24575,'68'0'0,"348"14"0,-170 16 0,-84-22 0,-109-7 0,68 9 0,20 2 0,4 0 0,-83-5 0,106-2 0,-108-5 0,108 12 0,-84-3 0,0-4 0,113-7 0,-55-1 0,331 18 0,-328-7 0,88 9 0,-123-7 0,183-8 0,-135-5 0,578 3-1365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01.3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2164 0 24371,'-2164'2186'0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48.9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24575,'99'87'0,"5"-4"0,139 84 0,38 27 0,-47-36 0,-6 0 0,-41-30 0,5 10 0,19 6 0,10 7 0,-117-56 0,-80-70 0,1-1 0,1-1 0,1-1 0,1-1 0,1-2 0,37 19 0,-61-36-170,-1-1-1,1 1 0,0-1 1,0 1-1,0-1 0,0-1 1,7 1-1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55.4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24575,'7'1'0,"0"0"0,1 0 0,-1 0 0,0 1 0,0 0 0,0 1 0,0 0 0,10 5 0,56 36 0,-26-14 0,146 93 0,-141-88 0,-3 2 0,68 66 0,24 18 0,-84-74 0,-3 3 0,-2 2 0,61 80 0,-95-110 0,47 64-1365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56.8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1303 0 24575,'-11'1'0,"0"0"0,1 1 0,-1 0 0,1 0 0,0 1 0,0 1 0,-19 8 0,-66 42 0,63-35 0,-104 71 0,-29 17 0,137-89 0,1 1 0,1 2 0,-36 35 0,7-7 0,-190 190 0,31-27 0,98-94-1365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53:53.9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6078 0 24575,'6'1'0,"0"0"0,-1 0 0,1 0 0,0 0 0,0 1 0,0 0 0,-1 0 0,1 1 0,-1 0 0,7 4 0,54 42 0,-35-24 0,282 169 0,-50-36 0,-122-44 0,-2-2 0,-56-54 0,-2 4 0,119 116 0,-167-143 0,-2 2 0,-1 1 0,29 49 0,196 301 0,-74-159 0,-118-153 0,-27-32 0,-3 2 0,45 82 0,-62-97 0,-1 1 0,-1 1 0,-2 0 0,-2 1 0,9 50 0,-15-65 0,-2 1 0,-1-1 0,0 1 0,-1-1 0,-1 0 0,-6 30 0,4-37 0,0 1 0,-1-1 0,-1-1 0,0 1 0,-1 0 0,0-1 0,0 0 0,-1-1 0,-1 1 0,-16 17 0,-18 10 0,-2-2 0,-1-2 0,-2-2 0,-99 51 0,-32 21 0,79-41 0,17-11 0,-107 88 0,126-84 0,14-12 0,-78 56 0,50-43 0,46-33 0,-45 27 0,12-10 0,3 3 0,-59 52 0,57-44 0,-314 241 0,207-178 0,20-16 0,33-7 0,5 5 0,-142 158 0,121-116 0,-6-5 0,-181 132 0,261-223 0,-2-4 0,-122 60 0,6-11 0,-86 39 0,128-57 0,22-10 0,10-7 0,-71 31 0,113-62 0,0 4 0,1 2 0,2 3 0,-107 75 0,-65 60 0,179-131 0,36-25 0,0 0 0,0 1 0,1 0 0,1 1 0,0 0 0,-17 22 0,-53 75 0,-130 133 0,192-221 0,0 2 0,1 0 0,2 0 0,0 2 0,2 1 0,-24 49 0,35-65 0,0 0 0,-1 0 0,0-1 0,-1 1 0,1-1 0,-2 0 0,-13 12 0,-68 51 0,23-20 0,6-4 0,-104 63 0,99-70 0,-94 77 0,59-34 0,-175 113 0,122-89 0,-161 118 0,262-189 0,35-27 0,1 1 0,1 1 0,0 0 0,0 1 0,1 0 0,-16 21 0,28-29 0,0-1 0,0 1 0,0 0 0,0-1 0,1 1 0,0 0 0,0 0 0,0 0 0,1 0 0,0 0 0,0 0 0,0 0 0,0 0 0,1 0 0,0 0 0,0 0 0,0-1 0,1 1 0,-1 0 0,1-1 0,0 1 0,1-1 0,4 8 0,7 11 0,1 0 0,2-1 0,19 20 0,-26-30 0,193 198 0,-24-27 0,-146-142 0,-2 2 0,43 80 0,-19-29 0,7 12 0,69 161 0,-117-231 0,-1 0 0,-2 1 0,-1 0 0,-2 1 0,-1 0 0,-2 1 0,-2-1 0,-3 50 0,2 306 0,-5 226 0,1-599 0,-1-1 0,0 1 0,-2-1 0,0 0 0,-1-1 0,-1 1 0,-1-1 0,-1 0 0,-1-1 0,0 0 0,-25 32 0,-4-3 0,-2-2 0,-82 71 0,112-105 0,0 0 0,0 1 0,1 0 0,0 1 0,1 0 0,1 1 0,0 0 0,1 0 0,1 1 0,0-1 0,-7 26 0,3 10 0,1 0 0,-3 66 0,8-67 0,4-45 0,-1 1 0,1-1 0,-1 0 0,0 1 0,0-1 0,-1 0 0,1 0 0,-1 0 0,0 0 0,0 0 0,0 0 0,0-1 0,-1 1 0,0-1 0,1 1 0,-5 3 0,-2-1 0,1 0 0,-1-1 0,-1 1 0,1-2 0,-13 5 0,18-7 0,-16 8 0,0 1 0,-29 22 0,-22 12 0,-21 11 0,76-44 0,-1 0 0,0-1 0,-1-1 0,0-1 0,0-1 0,-1 0 0,0-1 0,-1-1 0,-25 4 0,-343 1 0,293-12 0,77 1 0,-53-2 0,68 2 0,1 0 0,0 0 0,0-1 0,0 1 0,0 0 0,0-1 0,0 0 0,0 1 0,0-1 0,0 0 0,1 0 0,-1 0 0,0 0 0,0 0 0,1 0 0,-1-1 0,1 1 0,-1-1 0,1 1 0,-1-1 0,1 1 0,0-1 0,0 0 0,0 0 0,0 0 0,-1-2 0,2 2 0,0 0 0,0-1 0,1 1 0,-1 0 0,0 0 0,1 0 0,0 0 0,-1-1 0,1 1 0,0 0 0,0 0 0,0 0 0,1 1 0,-1-1 0,0 0 0,1 0 0,-1 1 0,3-3 0,34-29 0,-33 29 0,36-26 0,2 1 0,0 3 0,59-27 0,-99 51 0,0 1 0,1-1 0,-1 1 0,1 0 0,-1 0 0,1 0 0,-1 0 0,1 0 0,0 1 0,-1-1 0,1 1 0,0 0 0,0 1 0,-1-1 0,1 0 0,0 1 0,-1 0 0,1 0 0,-1 0 0,1 0 0,-1 1 0,0-1 0,1 1 0,-1 0 0,0 0 0,0 0 0,0 0 0,0 1 0,-1-1 0,1 1 0,0 0 0,-1 0 0,0 0 0,0 0 0,3 5 0,1 3 0,-1 0 0,0 1 0,-1 0 0,0 0 0,-1 0 0,0 0 0,-1 0 0,0 1 0,0 15 0,-6 234 0,4-260 0,0 1 0,0-1 0,0 0 0,-1 1 0,1-1 0,-1 0 0,0 1 0,1-1 0,-1 0 0,0 0 0,-1 1 0,1-1 0,0 0 0,0 0 0,-1 0 0,1-1 0,-4 4 0,4-5 0,0 1 0,-1 0 0,1 0 0,0-1 0,-1 1 0,1-1 0,-1 0 0,1 1 0,-1-1 0,0 0 0,1 0 0,-1 0 0,1 0 0,-1 0 0,1 0 0,-1 0 0,1-1 0,-1 1 0,1-1 0,-3 0 0,-1-1 0,0-1 0,0 0 0,0 0 0,0 0 0,0-1 0,1 1 0,-1-1 0,1 0 0,0 0 0,0-1 0,0 1 0,-5-10 0,4 4 0,-1 0 0,1 1 0,1-2 0,0 1 0,1-1 0,0 1 0,0-1 0,1 0 0,0 0 0,1 0 0,1 0 0,-1 0 0,2 0 0,0 0 0,0 0 0,1 0 0,0 0 0,1 0 0,0 0 0,0 1 0,1 0 0,1 0 0,0 0 0,11-17 0,-7 13 0,0 1 0,0 0 0,1 0 0,0 1 0,21-18 0,-25 26 0,0-1 0,0 1 0,1 0 0,-1 1 0,1-1 0,0 1 0,0 1 0,0-1 0,1 1 0,-1 0 0,0 1 0,1 0 0,14-1 0,-15 2 0,1 0 0,-1 0 0,1 0 0,-1 1 0,1 0 0,-1 0 0,1 1 0,-1 0 0,0 0 0,0 1 0,0 0 0,0 0 0,-1 1 0,1 0 0,-1 0 0,0 0 0,0 1 0,0 0 0,-1 0 0,1 0 0,-1 1 0,-1 0 0,1 0 0,-1 0 0,4 7 0,2 3 0,-1-1 0,-1 1 0,-1 0 0,0 0 0,-1 1 0,7 31 0,-12-43 0,0 0 0,-1 0 0,1-1 0,-1 1 0,-1 0 0,1 0 0,-1 0 0,1 0 0,-1 0 0,-1 0 0,1-1 0,-4 9 0,3-10 0,0 0 0,0 0 0,-1 0 0,1 0 0,-1 0 0,0-1 0,0 1 0,0-1 0,0 0 0,0 0 0,0 0 0,0 0 0,-1 0 0,1-1 0,-1 1 0,1-1 0,-1 0 0,-7 1 0,2-1 0,0-1 0,0 0 0,0-1 0,1 0 0,-1 0 0,0-1 0,0 0 0,1 0 0,-1-1 0,1 0 0,0-1 0,0 1 0,0-2 0,1 1 0,-9-7 0,-8-6 0,0-1 0,1-1 0,-25-28 0,44 43 0,0 0 0,0 0 0,1-1 0,-1 1 0,1-1 0,0 0 0,0 0 0,1 0 0,0 0 0,-1-1 0,2 1 0,-1-1 0,1 1 0,-1-1 0,1 1 0,1-1 0,-1 0 0,1 0 0,0 1 0,1-1 0,-1 0 0,1 0 0,0 1 0,1-1 0,-1 1 0,1-1 0,0 1 0,0 0 0,6-10 0,4-10 0,2 0 0,23-32 0,-31 49 0,0 0 0,1 1 0,0 0 0,0 0 0,1 1 0,0 0 0,0 0 0,0 1 0,1 0 0,14-6 0,-7 4 0,-13 5 0,0 0 0,0 1 0,0-1 0,0 1 0,0-1 0,0 1 0,0 0 0,0 0 0,1 1 0,-1-1 0,0 1 0,1-1 0,-1 1 0,0 0 0,1 0 0,-1 0 0,0 1 0,1-1 0,-1 1 0,0 0 0,0 0 0,1 0 0,-1 0 0,0 1 0,4 2 0,3 6 0,1 1 0,-2 0 0,0 0 0,0 1 0,13 26 0,32 73 0,-39-78 0,-6-14 0,29 73 0,-34-83 0,-2 0 0,1 1 0,-1 0 0,-1-1 0,1 1 0,-2 0 0,0 16 0,0-24 0,-1 0 0,1 0 0,-1 1 0,0-1 0,0 0 0,0 0 0,0 0 0,0 0 0,0 0 0,-1 0 0,1-1 0,0 1 0,-1 0 0,0-1 0,1 1 0,-1-1 0,0 1 0,0-1 0,0 0 0,0 0 0,0 0 0,0 0 0,0 0 0,0 0 0,0 0 0,0-1 0,0 1 0,-1-1 0,-3 1 0,-9 0 0,0 0 0,0 0 0,-23-3 0,14 0 0,-393-7 0,412 9 0,0-1 0,0 1 0,0-1 0,1 1 0,-1-1 0,0-1 0,0 1 0,1-1 0,-1 0 0,1 0 0,-1 0 0,1 0 0,-6-5 0,8 4 0,-1 1 0,1-1 0,0 0 0,0 0 0,1 0 0,-1 0 0,1 0 0,-1 0 0,1-1 0,0 1 0,0 0 0,0-1 0,1 1 0,-1-1 0,1 1 0,0-1 0,0 1 0,0-1 0,1-5 0,0-3 0,1 1 0,0-1 0,1 1 0,0 0 0,1-1 0,0 1 0,0 1 0,1-1 0,1 1 0,0 0 0,0 0 0,12-13 0,-12 16 0,0 1 0,0 0 0,1 0 0,0 0 0,0 1 0,1 0 0,-1 0 0,1 1 0,0 0 0,0 1 0,0-1 0,1 2 0,-1-1 0,1 1 0,0 0 0,17-1 0,-22 3 0,1 0 0,-1 0 0,1 0 0,-1 1 0,1-1 0,-1 1 0,0 0 0,1 0 0,-1 1 0,0-1 0,1 1 0,-1 0 0,0 0 0,0 0 0,-1 1 0,7 4 0,-8-4 0,0-1 0,-1 0 0,1 1 0,-1-1 0,1 1 0,-1-1 0,0 1 0,0 0 0,0-1 0,-1 1 0,1 0 0,-1 0 0,1 0 0,-1-1 0,0 1 0,0 0 0,0 0 0,-1 0 0,1 0 0,-1 0 0,1-1 0,-1 1 0,0 0 0,0-1 0,0 1 0,0 0 0,-1-1 0,-1 3 0,-3 5-151,0 0-1,-1 0 0,-1-1 0,1 0 1,-2 0-1,1-1 0,-1 0 1,-10 7-1,0-2-6674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43.96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227 21 24575,'11'1'0,"1"1"0,-1-1 0,1 2 0,-1 0 0,0 0 0,0 1 0,0 0 0,0 1 0,-1 0 0,1 1 0,-1 0 0,-1 1 0,16 13 0,8 10 0,-1 1 0,33 43 0,-62-71 0,30 38 0,-18-21 0,1-1 0,0-1 0,2-1 0,31 26 0,6 1 0,-2 2 0,65 74 0,-54-53 0,65 60 0,59 60 0,-16 15 0,-154-184 0,2 0 0,26 17 0,14 13 0,-29-21 0,-8-8 0,-1 2 0,22 25 0,16 36 0,-38-49 0,42 45 0,-12-20 0,-34-35 0,2-1 0,1-2 0,0 0 0,38 27 0,-27-23 0,0 1 0,-2 2 0,40 45 0,-56-57 0,-7-8 0,-1 1 0,0-1 0,0 1 0,-1 1 0,0-1 0,0 1 0,-1 0 0,4 11 0,-7-18 0,-1 0 0,1 0 0,-1 0 0,1 1 0,-1-1 0,1 0 0,-1 0 0,0 0 0,0 0 0,0 0 0,0 0 0,-1 0 0,1 0 0,-1 1 0,1-1 0,-1 0 0,1 0 0,-1 0 0,0-1 0,0 1 0,0 0 0,0 0 0,-1 0 0,1-1 0,0 1 0,-1 0 0,1-1 0,-1 0 0,1 1 0,-1-1 0,0 0 0,1 0 0,-1 1 0,0-1 0,0-1 0,0 1 0,0 0 0,0 0 0,0-1 0,0 1 0,0-1 0,-4 1 0,-4 1 0,0-1 0,0 1 0,0-2 0,0 1 0,0-1 0,-1-1 0,1 0 0,0 0 0,0-1 0,0-1 0,0 1 0,1-1 0,-1-1 0,1 0 0,0 0 0,0-1 0,0 0 0,0-1 0,1 0 0,0 0 0,0-1 0,-11-12 0,-15-19 0,-50-75 0,51 66 0,-41-45 0,45 60 0,-6-7 0,-54-46 0,-18-6 0,-120-95 0,-43-32 0,248 198 0,1-1 0,0-1 0,-27-37 0,-18-20 0,-212-186 0,41 43 0,167 136 0,23 25 0,-16-17 0,-31-35 0,31 41-1365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50.7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0 24575,'1'5'0,"2"0"0,-1 0 0,0 0 0,1 0 0,0-1 0,0 1 0,1-1 0,-1 0 0,1 0 0,0 0 0,0-1 0,5 5 0,3 3 0,201 210 0,-98-108 0,14 16 0,47 79 0,89 75 0,-204-223 0,61 57 0,123 131 0,-211-206 0,-20-23 0,1-1 0,1-1 0,0 0 0,37 29 0,56 22 0,30 23 0,-74-30 0,-49-44 0,1-1 0,0-1 0,21 13 0,-19-12 0,0 1 0,-1 0 0,-1 2 0,-1 0 0,0 0 0,-2 2 0,20 34 0,-10-17 0,30 37 0,-34-51 0,25 41 0,-45-65 0,0 0 0,0 0 0,0 0 0,1 0 0,-1 0 0,0 0 0,0 0 0,0 1 0,0-1 0,1 0 0,-1 0 0,0 0 0,0 0 0,0 0 0,0 1 0,0-1 0,1 0 0,-1 0 0,0 0 0,0 0 0,0 1 0,0-1 0,0 0 0,0 0 0,0 0 0,0 1 0,0-1 0,0 0 0,0 0 0,0 0 0,0 1 0,0-1 0,0 0 0,0 0 0,0 0 0,0 1 0,0-1 0,0 0 0,0 0 0,0 0 0,0 1 0,0-1 0,0 0 0,0 0 0,-1 0 0,1 0 0,0 1 0,0-1 0,0 0 0,0 0 0,0 0 0,-1 0 0,1 0 0,0 0 0,0 1 0,0-1 0,0 0 0,-1 0 0,1 0 0,0 0 0,-17-8 0,-19-17 0,-43-48 0,-53-43 0,113 98 0,0 0 0,1-1 0,-20-26 0,-17-19 0,-115-140 0,48 61 0,53 66 0,-138-181 0,139 162 0,45 61 0,-38-45 0,4 15 0,-1-2 0,-3 2 0,-119-98 0,-245-122 0,373 252 0,17 11 0,2-2 0,0-1 0,2-1 0,0-2 0,2-1 0,2-2 0,-28-38 0,46 56-341,-1 0 0,-1 1-1,-20-19 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54.5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3878 0 24575,'-12'1'0,"0"0"0,1 1 0,0 0 0,-1 1 0,1 0 0,0 1 0,0 0 0,1 0 0,-1 1 0,-14 10 0,-11 9 0,-50 44 0,25-18 0,-15 9 0,9-6 0,-80 47 0,81-55 0,2 2 0,-87 83 0,115-97 0,-104 102 0,93-85 0,-3-3 0,-1-2 0,-109 74 0,-200 112 0,224-131 0,62-44 0,-89 50 0,-49 26 0,135-82 0,3 3 0,-75 68 0,-40 31 0,124-112 0,45-29 0,1 1 0,-26 20 0,16-9 0,-2-2 0,-56 29 0,-27 19 0,-123 79 0,78-53 0,151-90-45,-247 147-1275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1.0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1463 0 24575,'-6'3'0,"0"-1"0,0 1 0,1 0 0,-1 0 0,1 0 0,0 1 0,0 0 0,1 0 0,-1 0 0,1 0 0,-8 10 0,4-5 0,-35 41 0,2 1 0,2 3 0,-60 111 0,-43 61 0,72-131 0,-110 140 0,-64 66 0,4-2 0,96-112 0,84-112 54,39-51-527,2 1 0,-24 39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59.8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24575,'34'38'0,"-15"-17"0,33 30 0,33 16 0,-27-22 0,58 58 0,155 147 0,-222-193 0,13 13 0,89 82 0,-91-71 0,-40-51 0,35 38 0,1-7 0,65 91 0,57 76 0,-158-202 0,33 33 0,15 20 0,-19-10 0,-5-7 0,75 84 0,-105-130 0,-2 0 0,0 2 0,-1 0 0,14 29 0,19 30 0,-31-57-1365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02.1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1525 0 24575,'-3'23'0,"-1"0"0,0 0 0,-2-1 0,0 1 0,-2-2 0,0 1 0,-1-1 0,-15 25 0,-12 29 0,9-18 0,-63 96 0,54-94 0,-155 258 0,169-281 0,-284 446 0,240-397 0,30-42 0,-32 52 0,36-46 0,-44 46 0,-26 41 0,-122 177 0,168-235 57,38-50-531,-2-2 0,-27 30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06.9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24329,'2848'1930'0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05.2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24575,'20'2'0,"0"0"0,0 1 0,0 0 0,0 2 0,27 10 0,94 44 0,-137-58 0,104 54 0,-74-35 0,2-2 0,0-2 0,66 21 0,36 7 0,21 6 0,-81-30 0,79 34 0,-73-24 0,174 40 0,-199-55 0,80 12 0,-19-6 0,36 10 0,71 16 0,-20-11 0,-149-29 0,-1 2 0,0 3 0,59 21 0,-24-5 0,2-3 0,148 18 0,-145-31 0,-58-9 0,-1 2 0,-1 2 0,1 1 0,54 19 0,-55-15 0,1-1 0,0-3 0,61 7 0,-80-12 0,64 12 0,119 38 0,-65-14 0,-94-25-1365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07.8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24575,'16'1'0,"-1"1"0,1 0 0,0 0 0,0 2 0,-1 0 0,16 6 0,89 44 0,-36-15 0,92 49 0,16 5 0,27 5 0,-81-34 0,-29-11 0,107 68 0,-123-66 0,113 76 0,-56-31 0,3 2 0,-3 4 0,288 152 0,-190-116 0,31 35 0,13 16 0,183 85 0,-437-259-109,8 3-519,57 37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2.0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24575,'271'307'0,"-167"-163"0,-62-83 0,74 84 0,-10-22 0,155 235 0,-66-97 0,-119-163 0,-3-6-1365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4.4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24575,'1'5'0,"1"0"0,0-1 0,0 1 0,0-1 0,1 1 0,-1-1 0,1 0 0,0 0 0,1 0 0,-1-1 0,6 6 0,2 2 0,295 313 0,58 42 0,-199-167 0,66 67 0,-150-185 0,129 165 0,-45-51 0,-25-32 0,25 32 0,-8 28 0,28 42 0,-184-263 0,30 51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6.2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3893 0 24575,'-7'1'0,"0"0"0,1 0 0,-1 0 0,1 1 0,-1 0 0,1 0 0,0 0 0,0 1 0,-11 6 0,-53 40 0,31-20 0,-101 62 0,-53 35 0,138-89 0,-3-4 0,-74 34 0,-19 9 0,-276 190 0,363-213 0,-106 111 0,92-84 0,-263 241 0,146-159 0,-61 57 0,128-104 0,74-70 0,3 2 0,-80 94 0,102-108 0,0-1 0,-53 43 0,45-42 0,-53 58 0,-52 63 0,70-79 0,45-49 0,-44 34 0,-8 6 0,13-9 0,-125 81 0,75-57 0,63-46-1365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7.8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24575,'1'9'0,"1"-1"0,1 0 0,-1 0 0,1 0 0,1-1 0,0 1 0,6 9 0,3 8 0,19 34 0,2-1 0,50 64 0,32 53 0,59 90 0,-66-106 0,93 137 0,6 42 0,-119-191 0,-80-130-1365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20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24575,'2'20'0,"1"-1"0,0 1 0,2-1 0,1 0 0,0-1 0,1 1 0,1-1 0,0-1 0,14 21 0,-5-6 0,37 50 0,-3-5 0,111 170 0,-152-233 0,111 177 0,-41-63 0,95 148 0,-67-108 0,31 43 0,-104-163-1365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22.0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24575,'0'3'0,"1"-1"0,-1 1 0,1-1 0,0 0 0,0 0 0,1 1 0,-1-1 0,0 0 0,1 0 0,-1 0 0,1 0 0,-1-1 0,1 1 0,0 0 0,0-1 0,0 1 0,3 1 0,43 27 0,-36-23 0,307 156 0,-229-120 0,380 184 0,-164-103 0,-115-50 0,-59-24 0,73 32 0,-49-8 0,165 90 0,-236-125 104,-64-31-593,-1 0-1,33 20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23.8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2058 0 24575,'-2'4'0,"0"-1"0,1 1 0,-1-1 0,-1 0 0,1 1 0,0-1 0,-1 0 0,1-1 0,-1 1 0,0 0 0,0-1 0,-6 4 0,-2 4 0,-211 176 0,55-49 0,-228 182 0,187-156 0,-104 75 0,144-93 0,52-43 0,89-77 0,-22 20 0,-98 94 0,90-94 0,7-7 0,-11 7 70,30-24-1505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9.3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1912 0 24575,'-7'1'0,"0"0"0,1 0 0,0 1 0,-1 0 0,1 0 0,0 0 0,0 1 0,0 0 0,0 0 0,1 0 0,-7 6 0,-61 50 0,51-40 0,-6 5 0,-225 199 0,82-38 0,17-16 0,-74 87 0,80-83 0,-90 99 0,27-66 0,170-166 0,3 2 0,1 1 0,-54 85 0,73-100 0,9-13 0,0-1 0,-1 0 0,0-1 0,-20 20 0,17-26-1365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10.2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7888 0 24575,'-51'20'0,"-67"19"0,60-18 0,-109 23 0,-110 24 0,109-22 0,-256 42 0,421-87 0,-346 63 0,-420 88 0,662-128 0,-605 150 0,104-53 0,591-119 0,-321 46 0,-205 36 0,458-68 0,-831 142 0,767-139 0,-702 52 0,828-70 0,-1 1 0,-27 7 0,27-5 0,-48 4 0,2-8 0,-122 18 0,25 7 0,-130 27 0,282-48 0,-7 2 0,0 0 0,-1-2 0,0 0 0,-34 0 0,-17-5-1365,53 1-5461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41.5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24575,'103'106'0,"153"120"0,227 186 0,-214-171 0,-178-160 0,38 36 0,183 184 0,-25-67 0,-138-119 0,9-1 0,82 76 0,-163-125 0,-16-11-1365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4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2909 0 24575,'-8'3'0,"1"-1"0,0 1 0,0 0 0,0 0 0,0 1 0,0 0 0,-8 7 0,12-9 0,-96 66 0,-164 145 0,-45 38 0,148-128 0,73-57 0,38-30 0,2 1 0,-54 57 0,-227 297 0,10-12 0,273-332 0,-3-2 0,-1-2 0,-2-2 0,-73 44 0,-221 150 0,295-193 0,-73 80 0,25-22 0,75-78-116,13-11-23,0-1 1,-1 0-1,0 0 0,-1-1 0,0 0 0,0-1 1,-1-1-1,-21 10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6.4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24575,'0'19'0,"2"-1"0,0 0 0,2-1 0,0 1 0,0 0 0,2-1 0,0 0 0,1 0 0,15 26 0,11 10 0,58 72 0,-38-55 0,38 54 0,174 186 0,134 74 0,-178-149 0,-128-131 0,114 100 0,-145-147 0,93 114 0,130 122 0,-165-176 0,-104-99-16,-13-14-152,0 0-1,0 0 0,1 0 1,0-1-1,-1 0 0,1 0 1,7 4-1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46.9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2080 0 24575,'-7'2'0,"0"1"0,0-1 0,1 1 0,-1 0 0,1 0 0,0 1 0,0 0 0,0 0 0,1 1 0,0-1 0,-8 9 0,2-4 0,-166 169 0,74-70 0,49-48 0,2 3 0,-55 85 0,10-12 0,-106 136 0,167-228 0,-1-2 0,-3-1 0,-1-3 0,-2-1 0,-50 33 0,-64 57 0,-72 86 0,191-178 0,-33 42 0,47-49 0,-1-1 0,-2-2 0,-53 42 0,-174 107-1365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48.9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24575,'99'87'0,"5"-4"0,139 84 0,38 27 0,-47-36 0,-6 0 0,-41-30 0,5 10 0,19 6 0,10 7 0,-117-56 0,-80-70 0,1-1 0,1-1 0,1-1 0,1-1 0,1-2 0,37 19 0,-61-36-170,-1-1-1,1 1 0,0-1 1,0 1-1,0-1 0,0-1 1,7 1-1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55.4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24575,'7'1'0,"0"0"0,1 0 0,-1 0 0,0 1 0,0 0 0,0 1 0,0 0 0,10 5 0,56 36 0,-26-14 0,146 93 0,-141-88 0,-3 2 0,68 66 0,24 18 0,-84-74 0,-3 3 0,-2 2 0,61 80 0,-95-110 0,47 64-1365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56.8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1303 0 24575,'-11'1'0,"0"0"0,1 1 0,-1 0 0,1 0 0,0 1 0,0 1 0,-19 8 0,-66 42 0,63-35 0,-104 71 0,-29 17 0,137-89 0,1 1 0,1 2 0,-36 35 0,7-7 0,-190 190 0,31-27 0,98-94-1365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53:53.9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6078 0 24575,'6'1'0,"0"0"0,-1 0 0,1 0 0,0 0 0,0 1 0,0 0 0,-1 0 0,1 1 0,-1 0 0,7 4 0,54 42 0,-35-24 0,282 169 0,-50-36 0,-122-44 0,-2-2 0,-56-54 0,-2 4 0,119 116 0,-167-143 0,-2 2 0,-1 1 0,29 49 0,196 301 0,-74-159 0,-118-153 0,-27-32 0,-3 2 0,45 82 0,-62-97 0,-1 1 0,-1 1 0,-2 0 0,-2 1 0,9 50 0,-15-65 0,-2 1 0,-1-1 0,0 1 0,-1-1 0,-1 0 0,-6 30 0,4-37 0,0 1 0,-1-1 0,-1-1 0,0 1 0,-1 0 0,0-1 0,0 0 0,-1-1 0,-1 1 0,-16 17 0,-18 10 0,-2-2 0,-1-2 0,-2-2 0,-99 51 0,-32 21 0,79-41 0,17-11 0,-107 88 0,126-84 0,14-12 0,-78 56 0,50-43 0,46-33 0,-45 27 0,12-10 0,3 3 0,-59 52 0,57-44 0,-314 241 0,207-178 0,20-16 0,33-7 0,5 5 0,-142 158 0,121-116 0,-6-5 0,-181 132 0,261-223 0,-2-4 0,-122 60 0,6-11 0,-86 39 0,128-57 0,22-10 0,10-7 0,-71 31 0,113-62 0,0 4 0,1 2 0,2 3 0,-107 75 0,-65 60 0,179-131 0,36-25 0,0 0 0,0 1 0,1 0 0,1 1 0,0 0 0,-17 22 0,-53 75 0,-130 133 0,192-221 0,0 2 0,1 0 0,2 0 0,0 2 0,2 1 0,-24 49 0,35-65 0,0 0 0,-1 0 0,0-1 0,-1 1 0,1-1 0,-2 0 0,-13 12 0,-68 51 0,23-20 0,6-4 0,-104 63 0,99-70 0,-94 77 0,59-34 0,-175 113 0,122-89 0,-161 118 0,262-189 0,35-27 0,1 1 0,1 1 0,0 0 0,0 1 0,1 0 0,-16 21 0,28-29 0,0-1 0,0 1 0,0 0 0,0-1 0,1 1 0,0 0 0,0 0 0,0 0 0,1 0 0,0 0 0,0 0 0,0 0 0,0 0 0,1 0 0,0 0 0,0 0 0,0-1 0,1 1 0,-1 0 0,1-1 0,0 1 0,1-1 0,4 8 0,7 11 0,1 0 0,2-1 0,19 20 0,-26-30 0,193 198 0,-24-27 0,-146-142 0,-2 2 0,43 80 0,-19-29 0,7 12 0,69 161 0,-117-231 0,-1 0 0,-2 1 0,-1 0 0,-2 1 0,-1 0 0,-2 1 0,-2-1 0,-3 50 0,2 306 0,-5 226 0,1-599 0,-1-1 0,0 1 0,-2-1 0,0 0 0,-1-1 0,-1 1 0,-1-1 0,-1 0 0,-1-1 0,0 0 0,-25 32 0,-4-3 0,-2-2 0,-82 71 0,112-105 0,0 0 0,0 1 0,1 0 0,0 1 0,1 0 0,1 1 0,0 0 0,1 0 0,1 1 0,0-1 0,-7 26 0,3 10 0,1 0 0,-3 66 0,8-67 0,4-45 0,-1 1 0,1-1 0,-1 0 0,0 1 0,0-1 0,-1 0 0,1 0 0,-1 0 0,0 0 0,0 0 0,0 0 0,0-1 0,-1 1 0,0-1 0,1 1 0,-5 3 0,-2-1 0,1 0 0,-1-1 0,-1 1 0,1-2 0,-13 5 0,18-7 0,-16 8 0,0 1 0,-29 22 0,-22 12 0,-21 11 0,76-44 0,-1 0 0,0-1 0,-1-1 0,0-1 0,0-1 0,-1 0 0,0-1 0,-1-1 0,-25 4 0,-343 1 0,293-12 0,77 1 0,-53-2 0,68 2 0,1 0 0,0 0 0,0-1 0,0 1 0,0 0 0,0-1 0,0 0 0,0 1 0,0-1 0,0 0 0,1 0 0,-1 0 0,0 0 0,0 0 0,1 0 0,-1-1 0,1 1 0,-1-1 0,1 1 0,-1-1 0,1 1 0,0-1 0,0 0 0,0 0 0,0 0 0,-1-2 0,2 2 0,0 0 0,0-1 0,1 1 0,-1 0 0,0 0 0,1 0 0,0 0 0,-1-1 0,1 1 0,0 0 0,0 0 0,0 0 0,1 1 0,-1-1 0,0 0 0,1 0 0,-1 1 0,3-3 0,34-29 0,-33 29 0,36-26 0,2 1 0,0 3 0,59-27 0,-99 51 0,0 1 0,1-1 0,-1 1 0,1 0 0,-1 0 0,1 0 0,-1 0 0,1 0 0,0 1 0,-1-1 0,1 1 0,0 0 0,0 1 0,-1-1 0,1 0 0,0 1 0,-1 0 0,1 0 0,-1 0 0,1 0 0,-1 1 0,0-1 0,1 1 0,-1 0 0,0 0 0,0 0 0,0 0 0,0 1 0,-1-1 0,1 1 0,0 0 0,-1 0 0,0 0 0,0 0 0,3 5 0,1 3 0,-1 0 0,0 1 0,-1 0 0,0 0 0,-1 0 0,0 0 0,-1 0 0,0 1 0,0 15 0,-6 234 0,4-260 0,0 1 0,0-1 0,0 0 0,-1 1 0,1-1 0,-1 0 0,0 1 0,1-1 0,-1 0 0,0 0 0,-1 1 0,1-1 0,0 0 0,0 0 0,-1 0 0,1-1 0,-4 4 0,4-5 0,0 1 0,-1 0 0,1 0 0,0-1 0,-1 1 0,1-1 0,-1 0 0,1 1 0,-1-1 0,0 0 0,1 0 0,-1 0 0,1 0 0,-1 0 0,1 0 0,-1 0 0,1-1 0,-1 1 0,1-1 0,-3 0 0,-1-1 0,0-1 0,0 0 0,0 0 0,0 0 0,0-1 0,1 1 0,-1-1 0,1 0 0,0 0 0,0-1 0,0 1 0,-5-10 0,4 4 0,-1 0 0,1 1 0,1-2 0,0 1 0,1-1 0,0 1 0,0-1 0,1 0 0,0 0 0,1 0 0,1 0 0,-1 0 0,2 0 0,0 0 0,0 0 0,1 0 0,0 0 0,1 0 0,0 0 0,0 1 0,1 0 0,1 0 0,0 0 0,11-17 0,-7 13 0,0 1 0,0 0 0,1 0 0,0 1 0,21-18 0,-25 26 0,0-1 0,0 1 0,1 0 0,-1 1 0,1-1 0,0 1 0,0 1 0,0-1 0,1 1 0,-1 0 0,0 1 0,1 0 0,14-1 0,-15 2 0,1 0 0,-1 0 0,1 0 0,-1 1 0,1 0 0,-1 0 0,1 1 0,-1 0 0,0 0 0,0 1 0,0 0 0,0 0 0,-1 1 0,1 0 0,-1 0 0,0 0 0,0 1 0,0 0 0,-1 0 0,1 0 0,-1 1 0,-1 0 0,1 0 0,-1 0 0,4 7 0,2 3 0,-1-1 0,-1 1 0,-1 0 0,0 0 0,-1 1 0,7 31 0,-12-43 0,0 0 0,-1 0 0,1-1 0,-1 1 0,-1 0 0,1 0 0,-1 0 0,1 0 0,-1 0 0,-1 0 0,1-1 0,-4 9 0,3-10 0,0 0 0,0 0 0,-1 0 0,1 0 0,-1 0 0,0-1 0,0 1 0,0-1 0,0 0 0,0 0 0,0 0 0,0 0 0,-1 0 0,1-1 0,-1 1 0,1-1 0,-1 0 0,-7 1 0,2-1 0,0-1 0,0 0 0,0-1 0,1 0 0,-1 0 0,0-1 0,0 0 0,1 0 0,-1-1 0,1 0 0,0-1 0,0 1 0,0-2 0,1 1 0,-9-7 0,-8-6 0,0-1 0,1-1 0,-25-28 0,44 43 0,0 0 0,0 0 0,1-1 0,-1 1 0,1-1 0,0 0 0,0 0 0,1 0 0,0 0 0,-1-1 0,2 1 0,-1-1 0,1 1 0,-1-1 0,1 1 0,1-1 0,-1 0 0,1 0 0,0 1 0,1-1 0,-1 0 0,1 0 0,0 1 0,1-1 0,-1 1 0,1-1 0,0 1 0,0 0 0,6-10 0,4-10 0,2 0 0,23-32 0,-31 49 0,0 0 0,1 1 0,0 0 0,0 0 0,1 1 0,0 0 0,0 0 0,0 1 0,1 0 0,14-6 0,-7 4 0,-13 5 0,0 0 0,0 1 0,0-1 0,0 1 0,0-1 0,0 1 0,0 0 0,0 0 0,1 1 0,-1-1 0,0 1 0,1-1 0,-1 1 0,0 0 0,1 0 0,-1 0 0,0 1 0,1-1 0,-1 1 0,0 0 0,0 0 0,1 0 0,-1 0 0,0 1 0,4 2 0,3 6 0,1 1 0,-2 0 0,0 0 0,0 1 0,13 26 0,32 73 0,-39-78 0,-6-14 0,29 73 0,-34-83 0,-2 0 0,1 1 0,-1 0 0,-1-1 0,1 1 0,-2 0 0,0 16 0,0-24 0,-1 0 0,1 0 0,-1 1 0,0-1 0,0 0 0,0 0 0,0 0 0,0 0 0,0 0 0,-1 0 0,1-1 0,0 1 0,-1 0 0,0-1 0,1 1 0,-1-1 0,0 1 0,0-1 0,0 0 0,0 0 0,0 0 0,0 0 0,0 0 0,0 0 0,0 0 0,0-1 0,0 1 0,-1-1 0,-3 1 0,-9 0 0,0 0 0,0 0 0,-23-3 0,14 0 0,-393-7 0,412 9 0,0-1 0,0 1 0,0-1 0,1 1 0,-1-1 0,0-1 0,0 1 0,1-1 0,-1 0 0,1 0 0,-1 0 0,1 0 0,-6-5 0,8 4 0,-1 1 0,1-1 0,0 0 0,0 0 0,1 0 0,-1 0 0,1 0 0,-1 0 0,1-1 0,0 1 0,0 0 0,0-1 0,1 1 0,-1-1 0,1 1 0,0-1 0,0 1 0,0-1 0,1-5 0,0-3 0,1 1 0,0-1 0,1 1 0,0 0 0,1-1 0,0 1 0,0 1 0,1-1 0,1 1 0,0 0 0,0 0 0,12-13 0,-12 16 0,0 1 0,0 0 0,1 0 0,0 0 0,0 1 0,1 0 0,-1 0 0,1 1 0,0 0 0,0 1 0,0-1 0,1 2 0,-1-1 0,1 1 0,0 0 0,17-1 0,-22 3 0,1 0 0,-1 0 0,1 0 0,-1 1 0,1-1 0,-1 1 0,0 0 0,1 0 0,-1 1 0,0-1 0,1 1 0,-1 0 0,0 0 0,0 0 0,-1 1 0,7 4 0,-8-4 0,0-1 0,-1 0 0,1 1 0,-1-1 0,1 1 0,-1-1 0,0 1 0,0 0 0,0-1 0,-1 1 0,1 0 0,-1 0 0,1 0 0,-1-1 0,0 1 0,0 0 0,0 0 0,-1 0 0,1 0 0,-1 0 0,1-1 0,-1 1 0,0 0 0,0-1 0,0 1 0,0 0 0,-1-1 0,-1 3 0,-3 5-151,0 0-1,-1 0 0,-1-1 0,1 0 1,-2 0-1,1-1 0,-1 0 1,-10 7-1,0-2-6674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54:05.8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106 4790 24575,'0'-6'0,"1"0"0,0 0 0,1 0 0,-1 1 0,1-1 0,0 0 0,1 0 0,0 1 0,6-10 0,37-50 0,-30 44 0,36-45 0,-24 32 0,-2-1 0,42-74 0,-25 13 0,-5-1 0,28-109 0,-51 163 0,2 1 0,43-76 0,-41 84 0,-1 0 0,-1-2 0,-2 0 0,17-63 0,-27 75 0,1-1 0,2 1 0,0 1 0,1 0 0,2 0 0,23-38 0,-18 35 0,-1-1 0,-1 0 0,18-51 0,-30 71 0,-1-1 0,0 0 0,-1 1 0,0-1 0,0 0 0,-1 0 0,0 1 0,0-1 0,-1 0 0,0 1 0,0 0 0,-1-1 0,0 1 0,0 0 0,-6-9 0,-9-15 0,-41-54 0,55 79 0,-207-255 0,158 202 0,3-2 0,3-3 0,2-1 0,-46-91 0,36 44 0,12 27 0,3-2 0,-50-162 0,82 220 0,0 1 0,2 1 0,-6-48 0,11 65 0,1 1 0,1-1 0,-1 1 0,1-1 0,1 1 0,0-1 0,0 1 0,1 0 0,0 0 0,1 0 0,8-16 0,15-13 0,2 1 0,1 1 0,1 2 0,37-31 0,5-7 0,119-152 0,121-157 0,-253 319 0,39-46 0,-70 77 0,0 0 0,59-45 0,-42 38 0,-3 4 0,89-51 0,-64 43 0,-54 34 0,1-1 0,0 2 0,1 0 0,-1 1 0,1 1 0,0 0 0,28-4 0,-33 7 0,1 1 0,-1 1 0,0-1 0,1 2 0,-1 0 0,0 0 0,1 1 0,-1 1 0,0-1 0,-1 2 0,1 0 0,12 6 0,3 5 0,-1 1 0,0 1 0,-1 1 0,24 25 0,84 93 0,-88-88 0,-10-7 0,-2 2 0,-1 1 0,36 73 0,-56-98 0,7 18 0,18 49 0,9 19 0,75 107 0,-66-123 0,62 143 0,-12-15 0,-98-206 0,0 3 0,1 0 0,1 0 0,0 0 0,1-1 0,0 0 0,1-1 0,1 0 0,0-1 0,0 0 0,16 12 0,224 131 0,-103-51 0,138 89 0,-210-146 0,2-4 0,95 38 0,-44-25 0,45 16 0,-140-60 0,457 175 0,-395-142 0,-22-12 0,130 80 0,-181-98 0,1-2 0,28 12 0,-32-16 0,-1 1 0,1 0 0,-2 2 0,21 15 0,-37-24 0,0 0 0,-1 0 0,1 0 0,-1 0 0,0 0 0,0 0 0,0 1 0,0-1 0,0 0 0,0 1 0,0-1 0,-1 1 0,1-1 0,-1 1 0,0-1 0,0 1 0,0-1 0,0 1 0,0-1 0,0 1 0,-1-1 0,1 1 0,-1-1 0,0 1 0,0-1 0,0 1 0,0-1 0,-1 2 0,-6 12 0,0 0 0,-19 28 0,20-33 0,-105 142 0,58-82 0,-158 185 0,95-133 0,57-63 0,-78 101 0,2 0 0,-8 11 0,-76 125 0,199-272 0,-2 0 0,-1-2 0,-50 39 0,-92 48 0,129-86 0,-126 62 0,72-41 0,-12 0 0,70-33 0,1 3 0,-32 18 0,-109 81 0,47-25 0,47-32 0,-125 67 0,-43 14 0,245-136 0,1-1 0,-1 0 0,1 0 0,-1 0 0,0 0 0,1 0 0,-1-1 0,0 1 0,0 0 0,1-1 0,-1 1 0,0-1 0,0 0 0,0 0 0,0 0 0,0 0 0,0 0 0,1 0 0,-1 0 0,0 0 0,0-1 0,0 1 0,-2-2 0,2 1 0,0-1 0,0 1 0,1-1 0,-1 0 0,0 0 0,1 1 0,0-1 0,-1 0 0,1-1 0,0 1 0,0 0 0,0 0 0,0 0 0,1-1 0,-1 1 0,0-3 0,-2-13 0,1-1 0,1 0 0,2-34 0,0 40 0,-2-19 0,0 23 0,0 0 0,1 0 0,0 1 0,1-1 0,-1 0 0,2 1 0,-1-1 0,1 1 0,1-1 0,4-11 0,-7 20 0,0 0 0,0 0 0,1 0 0,-1 0 0,0-1 0,0 1 0,0 0 0,1 0 0,-1 0 0,0 0 0,0 0 0,1 0 0,-1 0 0,0 0 0,0 0 0,1 0 0,-1 0 0,0 0 0,0 0 0,1 0 0,-1 0 0,0 0 0,0 0 0,1 0 0,-1 0 0,0 0 0,0 0 0,0 0 0,1 0 0,-1 0 0,0 0 0,0 1 0,0-1 0,1 0 0,-1 0 0,0 0 0,0 0 0,0 1 0,1-1 0,-1 0 0,0 0 0,0 0 0,0 1 0,0-1 0,0 0 0,0 0 0,0 1 0,0-1 0,1 0 0,-1 0 0,0 1 0,0-1 0,0 0 0,0 0 0,0 1 0,0-1 0,0 0 0,0 0 0,-1 1 0,1-1 0,0 0 0,4 20 0,-4 8 0,-1 1 0,-1 0 0,-2-1 0,-1 0 0,-1 0 0,-11 31 0,6-19 0,3-14 0,6-20 0,0-1 0,0 0 0,1 0 0,-1 1 0,1-1 0,1 1 0,-1 9 0,1-14 0,0 1 0,1-1 0,0 1 0,-1-1 0,1 1 0,0-1 0,-1 1 0,1-1 0,0 0 0,0 1 0,0-1 0,0 0 0,1 0 0,-1 0 0,0 0 0,0 0 0,1 0 0,-1 0 0,0 0 0,1 0 0,-1-1 0,1 1 0,-1 0 0,1-1 0,-1 0 0,1 1 0,0-1 0,-1 0 0,1 0 0,-1 1 0,3-2 0,13 2-14,-1-1-1,0-1 0,1-1 1,-1 0-1,0-1 1,0 0-1,-1-2 0,23-8 1,10-2-1220,-25 8-5592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54:08.5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1 959 24575,'1'-5'0,"1"0"0,0-1 0,0 1 0,0 0 0,1 0 0,0 0 0,0 0 0,0 1 0,1-1 0,-1 1 0,7-6 0,4-7 0,12-16 0,2 1 0,2 1 0,0 1 0,54-39 0,149-86 0,-210 140 0,181-121 0,-195 130 0,46-31 0,70-37 0,-59 36 0,-2-3 0,-2-2 0,69-63 0,-114 92 0,-15 12 0,1 0 0,-1 0 0,1 0 0,0 1 0,-1 0 0,1-1 0,0 1 0,0 0 0,0 0 0,0 0 0,0 1 0,0-1 0,0 1 0,0 0 0,0-1 0,0 1 0,0 1 0,0-1 0,0 0 0,0 1 0,0 0 0,0-1 0,0 1 0,0 0 0,0 1 0,0-1 0,0 0 0,4 4 0,7 5 0,-1 0 0,0 1 0,-1 1 0,15 17 0,-4-4 0,18 12 0,90 64 0,-89-72 0,-1 1 0,66 66 0,-80-62 0,-19-24 0,-1-1 0,1 0 0,0 0 0,1 0 0,12 8 0,-20-17 0,-1 1 0,1-1 0,0 0 0,0 0 0,-1 1 0,1-1 0,0 0 0,0 0 0,0 0 0,-1 0 0,1 0 0,0 0 0,0 0 0,0 0 0,0 0 0,-1-1 0,1 1 0,0 0 0,0 0 0,-1-1 0,1 1 0,0-1 0,0 1 0,-1 0 0,1-1 0,0 1 0,-1-1 0,1 0 0,-1 1 0,1-1 0,-1 1 0,1-1 0,-1 0 0,1 1 0,-1-1 0,1-1 0,17-34 0,-13 23 0,7-12 0,-2-1 0,7-28 0,11-27 0,-22 70 0,-4 14 0,-10 23 0,-25 51 0,14-30 0,-2-1 0,-2 0 0,-31 45 0,53-89 0,-1 1 0,0-1 0,0 0 0,-1 0 0,1 0 0,0 0 0,-1 0 0,1-1 0,-1 1 0,1-1 0,-1 1 0,0-1 0,0 0 0,1 0 0,-1 0 0,0-1 0,0 1 0,0-1 0,0 1 0,-4-1 0,-5-1 0,0 0 0,0 0 0,-23-7 0,-20-2 0,-9 8-1365,36 2-5461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12.5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6846 6268 24575,'-5'-2'0,"0"0"0,0 0 0,1 0 0,-1 0 0,0-1 0,1 0 0,-1 0 0,1 0 0,0-1 0,0 1 0,-4-6 0,-7-5 0,-303-260 0,105 88 0,122 111 0,-155-165 0,-327-405 0,64 162 0,-47 56 0,137 149 0,-209-224 0,75-34 0,199 186 0,281 278 0,10 9 0,-2 3 0,-110-78 0,-69-49 0,161 119 0,-103-66 0,107 79 0,2-4 0,-76-73 0,26 20 0,76 65 0,-77-93 0,56 57 0,-32-21 0,-17-20 0,-60-106 0,13 15 0,18 35-1365,137 163-5461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43.96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227 21 24575,'11'1'0,"1"1"0,-1-1 0,1 2 0,-1 0 0,0 0 0,0 1 0,0 0 0,0 1 0,-1 0 0,1 1 0,-1 0 0,-1 1 0,16 13 0,8 10 0,-1 1 0,33 43 0,-62-71 0,30 38 0,-18-21 0,1-1 0,0-1 0,2-1 0,31 26 0,6 1 0,-2 2 0,65 74 0,-54-53 0,65 60 0,59 60 0,-16 15 0,-154-184 0,2 0 0,26 17 0,14 13 0,-29-21 0,-8-8 0,-1 2 0,22 25 0,16 36 0,-38-49 0,42 45 0,-12-20 0,-34-35 0,2-1 0,1-2 0,0 0 0,38 27 0,-27-23 0,0 1 0,-2 2 0,40 45 0,-56-57 0,-7-8 0,-1 1 0,0-1 0,0 1 0,-1 1 0,0-1 0,0 1 0,-1 0 0,4 11 0,-7-18 0,-1 0 0,1 0 0,-1 0 0,1 1 0,-1-1 0,1 0 0,-1 0 0,0 0 0,0 0 0,0 0 0,0 0 0,-1 0 0,1 0 0,-1 1 0,1-1 0,-1 0 0,1 0 0,-1 0 0,0-1 0,0 1 0,0 0 0,0 0 0,-1 0 0,1-1 0,0 1 0,-1 0 0,1-1 0,-1 0 0,1 1 0,-1-1 0,0 0 0,1 0 0,-1 1 0,0-1 0,0-1 0,0 1 0,0 0 0,0 0 0,0-1 0,0 1 0,0-1 0,-4 1 0,-4 1 0,0-1 0,0 1 0,0-2 0,0 1 0,0-1 0,-1-1 0,1 0 0,0 0 0,0-1 0,0-1 0,0 1 0,1-1 0,-1-1 0,1 0 0,0 0 0,0-1 0,0 0 0,0-1 0,1 0 0,0 0 0,0-1 0,-11-12 0,-15-19 0,-50-75 0,51 66 0,-41-45 0,45 60 0,-6-7 0,-54-46 0,-18-6 0,-120-95 0,-43-32 0,248 198 0,1-1 0,0-1 0,-27-37 0,-18-20 0,-212-186 0,41 43 0,167 136 0,23 25 0,-16-17 0,-31-35 0,31 41-1365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50.7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0 24575,'1'5'0,"2"0"0,-1 0 0,0 0 0,1 0 0,0-1 0,0 1 0,1-1 0,-1 0 0,1 0 0,0 0 0,0-1 0,5 5 0,3 3 0,201 210 0,-98-108 0,14 16 0,47 79 0,89 75 0,-204-223 0,61 57 0,123 131 0,-211-206 0,-20-23 0,1-1 0,1-1 0,0 0 0,37 29 0,56 22 0,30 23 0,-74-30 0,-49-44 0,1-1 0,0-1 0,21 13 0,-19-12 0,0 1 0,-1 0 0,-1 2 0,-1 0 0,0 0 0,-2 2 0,20 34 0,-10-17 0,30 37 0,-34-51 0,25 41 0,-45-65 0,0 0 0,0 0 0,0 0 0,1 0 0,-1 0 0,0 0 0,0 0 0,0 1 0,0-1 0,1 0 0,-1 0 0,0 0 0,0 0 0,0 0 0,0 1 0,0-1 0,1 0 0,-1 0 0,0 0 0,0 0 0,0 1 0,0-1 0,0 0 0,0 0 0,0 0 0,0 1 0,0-1 0,0 0 0,0 0 0,0 0 0,0 1 0,0-1 0,0 0 0,0 0 0,0 0 0,0 1 0,0-1 0,0 0 0,0 0 0,0 0 0,0 1 0,0-1 0,0 0 0,0 0 0,-1 0 0,1 0 0,0 1 0,0-1 0,0 0 0,0 0 0,0 0 0,-1 0 0,1 0 0,0 0 0,0 1 0,0-1 0,0 0 0,-1 0 0,1 0 0,0 0 0,-17-8 0,-19-17 0,-43-48 0,-53-43 0,113 98 0,0 0 0,1-1 0,-20-26 0,-17-19 0,-115-140 0,48 61 0,53 66 0,-138-181 0,139 162 0,45 61 0,-38-45 0,4 15 0,-1-2 0,-3 2 0,-119-98 0,-245-122 0,373 252 0,17 11 0,2-2 0,0-1 0,2-1 0,0-2 0,2-1 0,2-2 0,-28-38 0,46 56-341,-1 0 0,-1 1-1,-20-19 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54.5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3878 0 24575,'-12'1'0,"0"0"0,1 1 0,0 0 0,-1 1 0,1 0 0,0 1 0,0 0 0,1 0 0,-1 1 0,-14 10 0,-11 9 0,-50 44 0,25-18 0,-15 9 0,9-6 0,-80 47 0,81-55 0,2 2 0,-87 83 0,115-97 0,-104 102 0,93-85 0,-3-3 0,-1-2 0,-109 74 0,-200 112 0,224-131 0,62-44 0,-89 50 0,-49 26 0,135-82 0,3 3 0,-75 68 0,-40 31 0,124-112 0,45-29 0,1 1 0,-26 20 0,16-9 0,-2-2 0,-56 29 0,-27 19 0,-123 79 0,78-53 0,151-90-45,-247 147-1275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1.0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1463 0 24575,'-6'3'0,"0"-1"0,0 1 0,1 0 0,-1 0 0,1 0 0,0 1 0,0 0 0,1 0 0,-1 0 0,1 0 0,-8 10 0,4-5 0,-35 41 0,2 1 0,2 3 0,-60 111 0,-43 61 0,72-131 0,-110 140 0,-64 66 0,4-2 0,96-112 0,84-112 54,39-51-527,2 1 0,-24 39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59.8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24575,'34'38'0,"-15"-17"0,33 30 0,33 16 0,-27-22 0,58 58 0,155 147 0,-222-193 0,13 13 0,89 82 0,-91-71 0,-40-51 0,35 38 0,1-7 0,65 91 0,57 76 0,-158-202 0,33 33 0,15 20 0,-19-10 0,-5-7 0,75 84 0,-105-130 0,-2 0 0,0 2 0,-1 0 0,14 29 0,19 30 0,-31-57-1365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02.1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1525 0 24575,'-3'23'0,"-1"0"0,0 0 0,-2-1 0,0 1 0,-2-2 0,0 1 0,-1-1 0,-15 25 0,-12 29 0,9-18 0,-63 96 0,54-94 0,-155 258 0,169-281 0,-284 446 0,240-397 0,30-42 0,-32 52 0,36-46 0,-44 46 0,-26 41 0,-122 177 0,168-235 57,38-50-531,-2-2 0,-27 30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05.2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24575,'20'2'0,"0"0"0,0 1 0,0 0 0,0 2 0,27 10 0,94 44 0,-137-58 0,104 54 0,-74-35 0,2-2 0,0-2 0,66 21 0,36 7 0,21 6 0,-81-30 0,79 34 0,-73-24 0,174 40 0,-199-55 0,80 12 0,-19-6 0,36 10 0,71 16 0,-20-11 0,-149-29 0,-1 2 0,0 3 0,59 21 0,-24-5 0,2-3 0,148 18 0,-145-31 0,-58-9 0,-1 2 0,-1 2 0,1 1 0,54 19 0,-55-15 0,1-1 0,0-3 0,61 7 0,-80-12 0,64 12 0,119 38 0,-65-14 0,-94-25-1365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07.8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24575,'16'1'0,"-1"1"0,1 0 0,0 0 0,0 2 0,-1 0 0,16 6 0,89 44 0,-36-15 0,92 49 0,16 5 0,27 5 0,-81-34 0,-29-11 0,107 68 0,-123-66 0,113 76 0,-56-31 0,3 2 0,-3 4 0,288 152 0,-190-116 0,31 35 0,13 16 0,183 85 0,-437-259-109,8 3-519,57 37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2.0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24575,'271'307'0,"-167"-163"0,-62-83 0,74 84 0,-10-22 0,155 235 0,-66-97 0,-119-163 0,-3-6-1365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4.4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24575,'1'5'0,"1"0"0,0-1 0,0 1 0,0-1 0,1 1 0,-1-1 0,1 0 0,0 0 0,1 0 0,-1-1 0,6 6 0,2 2 0,295 313 0,58 42 0,-199-167 0,66 67 0,-150-185 0,129 165 0,-45-51 0,-25-32 0,25 32 0,-8 28 0,28 42 0,-184-263 0,30 51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17.8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8089 2442 24391,'-8088'-2442'0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6.2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3893 0 24575,'-7'1'0,"0"0"0,1 0 0,-1 0 0,1 1 0,-1 0 0,1 0 0,0 0 0,0 1 0,-11 6 0,-53 40 0,31-20 0,-101 62 0,-53 35 0,138-89 0,-3-4 0,-74 34 0,-19 9 0,-276 190 0,363-213 0,-106 111 0,92-84 0,-263 241 0,146-159 0,-61 57 0,128-104 0,74-70 0,3 2 0,-80 94 0,102-108 0,0-1 0,-53 43 0,45-42 0,-53 58 0,-52 63 0,70-79 0,45-49 0,-44 34 0,-8 6 0,13-9 0,-125 81 0,75-57 0,63-46-1365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7.8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24575,'1'9'0,"1"-1"0,1 0 0,-1 0 0,1 0 0,1-1 0,0 1 0,6 9 0,3 8 0,19 34 0,2-1 0,50 64 0,32 53 0,59 90 0,-66-106 0,93 137 0,6 42 0,-119-191 0,-80-130-1365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20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24575,'2'20'0,"1"-1"0,0 1 0,2-1 0,1 0 0,0-1 0,1 1 0,1-1 0,0-1 0,14 21 0,-5-6 0,37 50 0,-3-5 0,111 170 0,-152-233 0,111 177 0,-41-63 0,95 148 0,-67-108 0,31 43 0,-104-163-1365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22.0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24575,'0'3'0,"1"-1"0,-1 1 0,1-1 0,0 0 0,0 0 0,1 1 0,-1-1 0,0 0 0,1 0 0,-1 0 0,1 0 0,-1-1 0,1 1 0,0 0 0,0-1 0,0 1 0,3 1 0,43 27 0,-36-23 0,307 156 0,-229-120 0,380 184 0,-164-103 0,-115-50 0,-59-24 0,73 32 0,-49-8 0,165 90 0,-236-125 104,-64-31-593,-1 0-1,33 20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23.8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2058 0 24575,'-2'4'0,"0"-1"0,1 1 0,-1-1 0,-1 0 0,1 1 0,0-1 0,-1 0 0,1-1 0,-1 1 0,0 0 0,0-1 0,-6 4 0,-2 4 0,-211 176 0,55-49 0,-228 182 0,187-156 0,-104 75 0,144-93 0,52-43 0,89-77 0,-22 20 0,-98 94 0,90-94 0,7-7 0,-11 7 70,30-24-1505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9.3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1912 0 24575,'-7'1'0,"0"0"0,1 0 0,0 1 0,-1 0 0,1 0 0,0 0 0,0 1 0,0 0 0,0 0 0,1 0 0,-7 6 0,-61 50 0,51-40 0,-6 5 0,-225 199 0,82-38 0,17-16 0,-74 87 0,80-83 0,-90 99 0,27-66 0,170-166 0,3 2 0,1 1 0,-54 85 0,73-100 0,9-13 0,0-1 0,-1 0 0,0-1 0,-20 20 0,17-26-1365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41.5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24575,'103'106'0,"153"120"0,227 186 0,-214-171 0,-178-160 0,38 36 0,183 184 0,-25-67 0,-138-119 0,9-1 0,82 76 0,-163-125 0,-16-11-1365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4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2909 0 24575,'-8'3'0,"1"-1"0,0 1 0,0 0 0,0 0 0,0 1 0,0 0 0,-8 7 0,12-9 0,-96 66 0,-164 145 0,-45 38 0,148-128 0,73-57 0,38-30 0,2 1 0,-54 57 0,-227 297 0,10-12 0,273-332 0,-3-2 0,-1-2 0,-2-2 0,-73 44 0,-221 150 0,295-193 0,-73 80 0,25-22 0,75-78-116,13-11-23,0-1 1,-1 0-1,0 0 0,-1-1 0,0 0 0,0-1 1,-1-1-1,-21 10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6.4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24575,'0'19'0,"2"-1"0,0 0 0,2-1 0,0 1 0,0 0 0,2-1 0,0 0 0,1 0 0,15 26 0,11 10 0,58 72 0,-38-55 0,38 54 0,174 186 0,134 74 0,-178-149 0,-128-131 0,114 100 0,-145-147 0,93 114 0,130 122 0,-165-176 0,-104-99-16,-13-14-152,0 0-1,0 0 0,1 0 1,0-1-1,-1 0 0,1 0 1,7 4-1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46.9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2080 0 24575,'-7'2'0,"0"1"0,0-1 0,1 1 0,-1 0 0,1 0 0,0 1 0,0 0 0,0 0 0,1 1 0,0-1 0,-8 9 0,2-4 0,-166 169 0,74-70 0,49-48 0,2 3 0,-55 85 0,10-12 0,-106 136 0,167-228 0,-1-2 0,-3-1 0,-1-3 0,-2-1 0,-50 33 0,-64 57 0,-72 86 0,191-178 0,-33 42 0,47-49 0,-1-1 0,-2-2 0,-53 42 0,-174 107-1365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25.0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2134 24575,'2'-4'0,"0"-1"0,0 1 0,1-1 0,-1 1 0,1 0 0,0 0 0,0 0 0,0 0 0,1 1 0,-1-1 0,1 1 0,0 0 0,8-5 0,2-4 0,99-80 0,-77 65 0,-2 0 0,-1-3 0,44-49 0,55-66 0,-84 97 0,-3-2 0,41-60 0,337-481 0,-125 168 0,-278 396 0,1 1 0,39-37 0,20-23 0,-18 14 0,18-23 0,-69 81-455,0 1 0,21-19 0,-18 20-6371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48.9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24575,'99'87'0,"5"-4"0,139 84 0,38 27 0,-47-36 0,-6 0 0,-41-30 0,5 10 0,19 6 0,10 7 0,-117-56 0,-80-70 0,1-1 0,1-1 0,1-1 0,1-1 0,1-2 0,37 19 0,-61-36-170,-1-1-1,1 1 0,0-1 1,0 1-1,0-1 0,0-1 1,7 1-1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55.4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24575,'7'1'0,"0"0"0,1 0 0,-1 0 0,0 1 0,0 0 0,0 1 0,0 0 0,10 5 0,56 36 0,-26-14 0,146 93 0,-141-88 0,-3 2 0,68 66 0,24 18 0,-84-74 0,-3 3 0,-2 2 0,61 80 0,-95-110 0,47 64-1365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56.8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1303 0 24575,'-11'1'0,"0"0"0,1 1 0,-1 0 0,1 0 0,0 1 0,0 1 0,-19 8 0,-66 42 0,63-35 0,-104 71 0,-29 17 0,137-89 0,1 1 0,1 2 0,-36 35 0,7-7 0,-190 190 0,31-27 0,98-94-1365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53:53.9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6078 0 24575,'6'1'0,"0"0"0,-1 0 0,1 0 0,0 0 0,0 1 0,0 0 0,-1 0 0,1 1 0,-1 0 0,7 4 0,54 42 0,-35-24 0,282 169 0,-50-36 0,-122-44 0,-2-2 0,-56-54 0,-2 4 0,119 116 0,-167-143 0,-2 2 0,-1 1 0,29 49 0,196 301 0,-74-159 0,-118-153 0,-27-32 0,-3 2 0,45 82 0,-62-97 0,-1 1 0,-1 1 0,-2 0 0,-2 1 0,9 50 0,-15-65 0,-2 1 0,-1-1 0,0 1 0,-1-1 0,-1 0 0,-6 30 0,4-37 0,0 1 0,-1-1 0,-1-1 0,0 1 0,-1 0 0,0-1 0,0 0 0,-1-1 0,-1 1 0,-16 17 0,-18 10 0,-2-2 0,-1-2 0,-2-2 0,-99 51 0,-32 21 0,79-41 0,17-11 0,-107 88 0,126-84 0,14-12 0,-78 56 0,50-43 0,46-33 0,-45 27 0,12-10 0,3 3 0,-59 52 0,57-44 0,-314 241 0,207-178 0,20-16 0,33-7 0,5 5 0,-142 158 0,121-116 0,-6-5 0,-181 132 0,261-223 0,-2-4 0,-122 60 0,6-11 0,-86 39 0,128-57 0,22-10 0,10-7 0,-71 31 0,113-62 0,0 4 0,1 2 0,2 3 0,-107 75 0,-65 60 0,179-131 0,36-25 0,0 0 0,0 1 0,1 0 0,1 1 0,0 0 0,-17 22 0,-53 75 0,-130 133 0,192-221 0,0 2 0,1 0 0,2 0 0,0 2 0,2 1 0,-24 49 0,35-65 0,0 0 0,-1 0 0,0-1 0,-1 1 0,1-1 0,-2 0 0,-13 12 0,-68 51 0,23-20 0,6-4 0,-104 63 0,99-70 0,-94 77 0,59-34 0,-175 113 0,122-89 0,-161 118 0,262-189 0,35-27 0,1 1 0,1 1 0,0 0 0,0 1 0,1 0 0,-16 21 0,28-29 0,0-1 0,0 1 0,0 0 0,0-1 0,1 1 0,0 0 0,0 0 0,0 0 0,1 0 0,0 0 0,0 0 0,0 0 0,0 0 0,1 0 0,0 0 0,0 0 0,0-1 0,1 1 0,-1 0 0,1-1 0,0 1 0,1-1 0,4 8 0,7 11 0,1 0 0,2-1 0,19 20 0,-26-30 0,193 198 0,-24-27 0,-146-142 0,-2 2 0,43 80 0,-19-29 0,7 12 0,69 161 0,-117-231 0,-1 0 0,-2 1 0,-1 0 0,-2 1 0,-1 0 0,-2 1 0,-2-1 0,-3 50 0,2 306 0,-5 226 0,1-599 0,-1-1 0,0 1 0,-2-1 0,0 0 0,-1-1 0,-1 1 0,-1-1 0,-1 0 0,-1-1 0,0 0 0,-25 32 0,-4-3 0,-2-2 0,-82 71 0,112-105 0,0 0 0,0 1 0,1 0 0,0 1 0,1 0 0,1 1 0,0 0 0,1 0 0,1 1 0,0-1 0,-7 26 0,3 10 0,1 0 0,-3 66 0,8-67 0,4-45 0,-1 1 0,1-1 0,-1 0 0,0 1 0,0-1 0,-1 0 0,1 0 0,-1 0 0,0 0 0,0 0 0,0 0 0,0-1 0,-1 1 0,0-1 0,1 1 0,-5 3 0,-2-1 0,1 0 0,-1-1 0,-1 1 0,1-2 0,-13 5 0,18-7 0,-16 8 0,0 1 0,-29 22 0,-22 12 0,-21 11 0,76-44 0,-1 0 0,0-1 0,-1-1 0,0-1 0,0-1 0,-1 0 0,0-1 0,-1-1 0,-25 4 0,-343 1 0,293-12 0,77 1 0,-53-2 0,68 2 0,1 0 0,0 0 0,0-1 0,0 1 0,0 0 0,0-1 0,0 0 0,0 1 0,0-1 0,0 0 0,1 0 0,-1 0 0,0 0 0,0 0 0,1 0 0,-1-1 0,1 1 0,-1-1 0,1 1 0,-1-1 0,1 1 0,0-1 0,0 0 0,0 0 0,0 0 0,-1-2 0,2 2 0,0 0 0,0-1 0,1 1 0,-1 0 0,0 0 0,1 0 0,0 0 0,-1-1 0,1 1 0,0 0 0,0 0 0,0 0 0,1 1 0,-1-1 0,0 0 0,1 0 0,-1 1 0,3-3 0,34-29 0,-33 29 0,36-26 0,2 1 0,0 3 0,59-27 0,-99 51 0,0 1 0,1-1 0,-1 1 0,1 0 0,-1 0 0,1 0 0,-1 0 0,1 0 0,0 1 0,-1-1 0,1 1 0,0 0 0,0 1 0,-1-1 0,1 0 0,0 1 0,-1 0 0,1 0 0,-1 0 0,1 0 0,-1 1 0,0-1 0,1 1 0,-1 0 0,0 0 0,0 0 0,0 0 0,0 1 0,-1-1 0,1 1 0,0 0 0,-1 0 0,0 0 0,0 0 0,3 5 0,1 3 0,-1 0 0,0 1 0,-1 0 0,0 0 0,-1 0 0,0 0 0,-1 0 0,0 1 0,0 15 0,-6 234 0,4-260 0,0 1 0,0-1 0,0 0 0,-1 1 0,1-1 0,-1 0 0,0 1 0,1-1 0,-1 0 0,0 0 0,-1 1 0,1-1 0,0 0 0,0 0 0,-1 0 0,1-1 0,-4 4 0,4-5 0,0 1 0,-1 0 0,1 0 0,0-1 0,-1 1 0,1-1 0,-1 0 0,1 1 0,-1-1 0,0 0 0,1 0 0,-1 0 0,1 0 0,-1 0 0,1 0 0,-1 0 0,1-1 0,-1 1 0,1-1 0,-3 0 0,-1-1 0,0-1 0,0 0 0,0 0 0,0 0 0,0-1 0,1 1 0,-1-1 0,1 0 0,0 0 0,0-1 0,0 1 0,-5-10 0,4 4 0,-1 0 0,1 1 0,1-2 0,0 1 0,1-1 0,0 1 0,0-1 0,1 0 0,0 0 0,1 0 0,1 0 0,-1 0 0,2 0 0,0 0 0,0 0 0,1 0 0,0 0 0,1 0 0,0 0 0,0 1 0,1 0 0,1 0 0,0 0 0,11-17 0,-7 13 0,0 1 0,0 0 0,1 0 0,0 1 0,21-18 0,-25 26 0,0-1 0,0 1 0,1 0 0,-1 1 0,1-1 0,0 1 0,0 1 0,0-1 0,1 1 0,-1 0 0,0 1 0,1 0 0,14-1 0,-15 2 0,1 0 0,-1 0 0,1 0 0,-1 1 0,1 0 0,-1 0 0,1 1 0,-1 0 0,0 0 0,0 1 0,0 0 0,0 0 0,-1 1 0,1 0 0,-1 0 0,0 0 0,0 1 0,0 0 0,-1 0 0,1 0 0,-1 1 0,-1 0 0,1 0 0,-1 0 0,4 7 0,2 3 0,-1-1 0,-1 1 0,-1 0 0,0 0 0,-1 1 0,7 31 0,-12-43 0,0 0 0,-1 0 0,1-1 0,-1 1 0,-1 0 0,1 0 0,-1 0 0,1 0 0,-1 0 0,-1 0 0,1-1 0,-4 9 0,3-10 0,0 0 0,0 0 0,-1 0 0,1 0 0,-1 0 0,0-1 0,0 1 0,0-1 0,0 0 0,0 0 0,0 0 0,0 0 0,-1 0 0,1-1 0,-1 1 0,1-1 0,-1 0 0,-7 1 0,2-1 0,0-1 0,0 0 0,0-1 0,1 0 0,-1 0 0,0-1 0,0 0 0,1 0 0,-1-1 0,1 0 0,0-1 0,0 1 0,0-2 0,1 1 0,-9-7 0,-8-6 0,0-1 0,1-1 0,-25-28 0,44 43 0,0 0 0,0 0 0,1-1 0,-1 1 0,1-1 0,0 0 0,0 0 0,1 0 0,0 0 0,-1-1 0,2 1 0,-1-1 0,1 1 0,-1-1 0,1 1 0,1-1 0,-1 0 0,1 0 0,0 1 0,1-1 0,-1 0 0,1 0 0,0 1 0,1-1 0,-1 1 0,1-1 0,0 1 0,0 0 0,6-10 0,4-10 0,2 0 0,23-32 0,-31 49 0,0 0 0,1 1 0,0 0 0,0 0 0,1 1 0,0 0 0,0 0 0,0 1 0,1 0 0,14-6 0,-7 4 0,-13 5 0,0 0 0,0 1 0,0-1 0,0 1 0,0-1 0,0 1 0,0 0 0,0 0 0,1 1 0,-1-1 0,0 1 0,1-1 0,-1 1 0,0 0 0,1 0 0,-1 0 0,0 1 0,1-1 0,-1 1 0,0 0 0,0 0 0,1 0 0,-1 0 0,0 1 0,4 2 0,3 6 0,1 1 0,-2 0 0,0 0 0,0 1 0,13 26 0,32 73 0,-39-78 0,-6-14 0,29 73 0,-34-83 0,-2 0 0,1 1 0,-1 0 0,-1-1 0,1 1 0,-2 0 0,0 16 0,0-24 0,-1 0 0,1 0 0,-1 1 0,0-1 0,0 0 0,0 0 0,0 0 0,0 0 0,0 0 0,-1 0 0,1-1 0,0 1 0,-1 0 0,0-1 0,1 1 0,-1-1 0,0 1 0,0-1 0,0 0 0,0 0 0,0 0 0,0 0 0,0 0 0,0 0 0,0 0 0,0-1 0,0 1 0,-1-1 0,-3 1 0,-9 0 0,0 0 0,0 0 0,-23-3 0,14 0 0,-393-7 0,412 9 0,0-1 0,0 1 0,0-1 0,1 1 0,-1-1 0,0-1 0,0 1 0,1-1 0,-1 0 0,1 0 0,-1 0 0,1 0 0,-6-5 0,8 4 0,-1 1 0,1-1 0,0 0 0,0 0 0,1 0 0,-1 0 0,1 0 0,-1 0 0,1-1 0,0 1 0,0 0 0,0-1 0,1 1 0,-1-1 0,1 1 0,0-1 0,0 1 0,0-1 0,1-5 0,0-3 0,1 1 0,0-1 0,1 1 0,0 0 0,1-1 0,0 1 0,0 1 0,1-1 0,1 1 0,0 0 0,0 0 0,12-13 0,-12 16 0,0 1 0,0 0 0,1 0 0,0 0 0,0 1 0,1 0 0,-1 0 0,1 1 0,0 0 0,0 1 0,0-1 0,1 2 0,-1-1 0,1 1 0,0 0 0,17-1 0,-22 3 0,1 0 0,-1 0 0,1 0 0,-1 1 0,1-1 0,-1 1 0,0 0 0,1 0 0,-1 1 0,0-1 0,1 1 0,-1 0 0,0 0 0,0 0 0,-1 1 0,7 4 0,-8-4 0,0-1 0,-1 0 0,1 1 0,-1-1 0,1 1 0,-1-1 0,0 1 0,0 0 0,0-1 0,-1 1 0,1 0 0,-1 0 0,1 0 0,-1-1 0,0 1 0,0 0 0,0 0 0,-1 0 0,1 0 0,-1 0 0,1-1 0,-1 1 0,0 0 0,0-1 0,0 1 0,0 0 0,-1-1 0,-1 3 0,-3 5-151,0 0-1,-1 0 0,-1-1 0,1 0 1,-2 0-1,1-1 0,-1 0 1,-10 7-1,0-2-6674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54:05.83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106 4790 24575,'0'-6'0,"1"0"0,0 0 0,1 0 0,-1 1 0,1-1 0,0 0 0,1 0 0,0 1 0,6-10 0,37-50 0,-30 44 0,36-45 0,-24 32 0,-2-1 0,42-74 0,-25 13 0,-5-1 0,28-109 0,-51 163 0,2 1 0,43-76 0,-41 84 0,-1 0 0,-1-2 0,-2 0 0,17-63 0,-27 75 0,1-1 0,2 1 0,0 1 0,1 0 0,2 0 0,23-38 0,-18 35 0,-1-1 0,-1 0 0,18-51 0,-30 71 0,-1-1 0,0 0 0,-1 1 0,0-1 0,0 0 0,-1 0 0,0 1 0,0-1 0,-1 0 0,0 1 0,0 0 0,-1-1 0,0 1 0,0 0 0,-6-9 0,-9-15 0,-41-54 0,55 79 0,-207-255 0,158 202 0,3-2 0,3-3 0,2-1 0,-46-91 0,36 44 0,12 27 0,3-2 0,-50-162 0,82 220 0,0 1 0,2 1 0,-6-48 0,11 65 0,1 1 0,1-1 0,-1 1 0,1-1 0,1 1 0,0-1 0,0 1 0,1 0 0,0 0 0,1 0 0,8-16 0,15-13 0,2 1 0,1 1 0,1 2 0,37-31 0,5-7 0,119-152 0,121-157 0,-253 319 0,39-46 0,-70 77 0,0 0 0,59-45 0,-42 38 0,-3 4 0,89-51 0,-64 43 0,-54 34 0,1-1 0,0 2 0,1 0 0,-1 1 0,1 1 0,0 0 0,28-4 0,-33 7 0,1 1 0,-1 1 0,0-1 0,1 2 0,-1 0 0,0 0 0,1 1 0,-1 1 0,0-1 0,-1 2 0,1 0 0,12 6 0,3 5 0,-1 1 0,0 1 0,-1 1 0,24 25 0,84 93 0,-88-88 0,-10-7 0,-2 2 0,-1 1 0,36 73 0,-56-98 0,7 18 0,18 49 0,9 19 0,75 107 0,-66-123 0,62 143 0,-12-15 0,-98-206 0,0 3 0,1 0 0,1 0 0,0 0 0,1-1 0,0 0 0,1-1 0,1 0 0,0-1 0,0 0 0,16 12 0,224 131 0,-103-51 0,138 89 0,-210-146 0,2-4 0,95 38 0,-44-25 0,45 16 0,-140-60 0,457 175 0,-395-142 0,-22-12 0,130 80 0,-181-98 0,1-2 0,28 12 0,-32-16 0,-1 1 0,1 0 0,-2 2 0,21 15 0,-37-24 0,0 0 0,-1 0 0,1 0 0,-1 0 0,0 0 0,0 0 0,0 1 0,0-1 0,0 0 0,0 1 0,0-1 0,-1 1 0,1-1 0,-1 1 0,0-1 0,0 1 0,0-1 0,0 1 0,0-1 0,0 1 0,-1-1 0,1 1 0,-1-1 0,0 1 0,0-1 0,0 1 0,0-1 0,-1 2 0,-6 12 0,0 0 0,-19 28 0,20-33 0,-105 142 0,58-82 0,-158 185 0,95-133 0,57-63 0,-78 101 0,2 0 0,-8 11 0,-76 125 0,199-272 0,-2 0 0,-1-2 0,-50 39 0,-92 48 0,129-86 0,-126 62 0,72-41 0,-12 0 0,70-33 0,1 3 0,-32 18 0,-109 81 0,47-25 0,47-32 0,-125 67 0,-43 14 0,245-136 0,1-1 0,-1 0 0,1 0 0,-1 0 0,0 0 0,1 0 0,-1-1 0,0 1 0,0 0 0,1-1 0,-1 1 0,0-1 0,0 0 0,0 0 0,0 0 0,0 0 0,0 0 0,1 0 0,-1 0 0,0 0 0,0-1 0,0 1 0,-2-2 0,2 1 0,0-1 0,0 1 0,1-1 0,-1 0 0,0 0 0,1 1 0,0-1 0,-1 0 0,1-1 0,0 1 0,0 0 0,0 0 0,0 0 0,1-1 0,-1 1 0,0-3 0,-2-13 0,1-1 0,1 0 0,2-34 0,0 40 0,-2-19 0,0 23 0,0 0 0,1 0 0,0 1 0,1-1 0,-1 0 0,2 1 0,-1-1 0,1 1 0,1-1 0,4-11 0,-7 20 0,0 0 0,0 0 0,1 0 0,-1 0 0,0-1 0,0 1 0,0 0 0,1 0 0,-1 0 0,0 0 0,0 0 0,1 0 0,-1 0 0,0 0 0,0 0 0,1 0 0,-1 0 0,0 0 0,0 0 0,1 0 0,-1 0 0,0 0 0,0 0 0,1 0 0,-1 0 0,0 0 0,0 0 0,0 0 0,1 0 0,-1 0 0,0 0 0,0 1 0,0-1 0,1 0 0,-1 0 0,0 0 0,0 0 0,0 1 0,1-1 0,-1 0 0,0 0 0,0 0 0,0 1 0,0-1 0,0 0 0,0 0 0,0 1 0,0-1 0,1 0 0,-1 0 0,0 1 0,0-1 0,0 0 0,0 0 0,0 1 0,0-1 0,0 0 0,0 0 0,-1 1 0,1-1 0,0 0 0,4 20 0,-4 8 0,-1 1 0,-1 0 0,-2-1 0,-1 0 0,-1 0 0,-11 31 0,6-19 0,3-14 0,6-20 0,0-1 0,0 0 0,1 0 0,-1 1 0,1-1 0,1 1 0,-1 9 0,1-14 0,0 1 0,1-1 0,0 1 0,-1-1 0,1 1 0,0-1 0,-1 1 0,1-1 0,0 0 0,0 1 0,0-1 0,0 0 0,1 0 0,-1 0 0,0 0 0,0 0 0,1 0 0,-1 0 0,0 0 0,1 0 0,-1-1 0,1 1 0,-1 0 0,1-1 0,-1 0 0,1 1 0,0-1 0,-1 0 0,1 0 0,-1 1 0,3-2 0,13 2-14,-1-1-1,0-1 0,1-1 1,-1 0-1,0-1 1,0 0-1,-1-2 0,23-8 1,10-2-1220,-25 8-5592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54:08.5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1 959 24575,'1'-5'0,"1"0"0,0-1 0,0 1 0,0 0 0,1 0 0,0 0 0,0 0 0,0 1 0,1-1 0,-1 1 0,7-6 0,4-7 0,12-16 0,2 1 0,2 1 0,0 1 0,54-39 0,149-86 0,-210 140 0,181-121 0,-195 130 0,46-31 0,70-37 0,-59 36 0,-2-3 0,-2-2 0,69-63 0,-114 92 0,-15 12 0,1 0 0,-1 0 0,1 0 0,0 1 0,-1 0 0,1-1 0,0 1 0,0 0 0,0 0 0,0 0 0,0 1 0,0-1 0,0 1 0,0 0 0,0-1 0,0 1 0,0 1 0,0-1 0,0 0 0,0 1 0,0 0 0,0-1 0,0 1 0,0 0 0,0 1 0,0-1 0,0 0 0,4 4 0,7 5 0,-1 0 0,0 1 0,-1 1 0,15 17 0,-4-4 0,18 12 0,90 64 0,-89-72 0,-1 1 0,66 66 0,-80-62 0,-19-24 0,-1-1 0,1 0 0,0 0 0,1 0 0,12 8 0,-20-17 0,-1 1 0,1-1 0,0 0 0,0 0 0,-1 1 0,1-1 0,0 0 0,0 0 0,0 0 0,-1 0 0,1 0 0,0 0 0,0 0 0,0 0 0,0 0 0,-1-1 0,1 1 0,0 0 0,0 0 0,-1-1 0,1 1 0,0-1 0,0 1 0,-1 0 0,1-1 0,0 1 0,-1-1 0,1 0 0,-1 1 0,1-1 0,-1 1 0,1-1 0,-1 0 0,1 1 0,-1-1 0,1-1 0,17-34 0,-13 23 0,7-12 0,-2-1 0,7-28 0,11-27 0,-22 70 0,-4 14 0,-10 23 0,-25 51 0,14-30 0,-2-1 0,-2 0 0,-31 45 0,53-89 0,-1 1 0,0-1 0,0 0 0,-1 0 0,1 0 0,0 0 0,-1 0 0,1-1 0,-1 1 0,1-1 0,-1 1 0,0-1 0,0 0 0,1 0 0,-1 0 0,0-1 0,0 1 0,0-1 0,0 1 0,-4-1 0,-5-1 0,0 0 0,0 0 0,-23-7 0,-20-2 0,-9 8-1365,36 2-5461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55:04.5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24575,'23'0'0,"-1"1"0,1 1 0,42 10 0,-56-10 0,-1 0 0,1 1 0,-1 1 0,0-1 0,0 1 0,0 0 0,-1 1 0,1 0 0,-1 0 0,0 1 0,-1-1 0,1 2 0,5 7 0,79 92 0,-57-69 0,-2 1 0,42 64 0,-39-49 0,68 78 0,-68-89 0,106 114 0,-35-42 0,-91-94 0,0 0 0,-2 1 0,16 32 0,20 31 0,19 15 0,-17-23 0,3-1 0,101 106 0,-138-164 0,18 18 0,1-2 0,55 40 0,-59-49 0,-2 1 0,35 37 0,7 7 0,-58-58 0,-2-2 0,-1 1 0,0 0 0,-1 0 0,0 1 0,-1 0 0,0 1 0,0 0 0,12 24 0,41 115 0,-57-218 0,-6 36 0,-1 0 0,-1 1 0,-1 0 0,-11-35 0,12 158 0,3-80 0,-1 0 0,0 0 0,0 0 0,-1 0 0,-1 0 0,0-1 0,-1 1 0,-10 22 0,13-33 0,-1 0 0,1-1 0,-1 1 0,1 0 0,-1 0 0,0-1 0,1 1 0,-1-1 0,0 0 0,0 1 0,0-1 0,0 0 0,0 0 0,-1 0 0,1 0 0,0-1 0,0 1 0,-4 0 0,0 0 0,1-1 0,-1 0 0,0 0 0,1-1 0,-1 1 0,0-1 0,-7-2 0,-6-4 0,0 0 0,0-1 0,-20-11 0,2-1-1365,7 2-5461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55:06.52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24575,'2'12'0,"0"-1"0,1 0 0,0 0 0,1-1 0,1 1 0,-1-1 0,2 0 0,12 18 0,-10-14 0,62 93 0,153 175 0,-215-272 0,127 130 0,-36-41 0,-83-80 0,-2 0 0,18 30 0,18 23 0,89 101 0,-101-126 0,-24-27 0,0-2 0,2 0 0,0-1 0,1-1 0,0 0 0,29 19 0,-45-34 0,0 0 0,0 0 0,0-1 0,0 1 0,0 0 0,0-1 0,0 1 0,0-1 0,0 1 0,0-1 0,0 0 0,0 1 0,1-1 0,-1 0 0,0 0 0,0 0 0,0 0 0,1 0 0,-1 0 0,0 0 0,0 0 0,0 0 0,0-1 0,1 1 0,-1 0 0,0-1 0,1 0 0,-1 0 0,0-1 0,0 1 0,-1-1 0,1 1 0,0-1 0,-1 1 0,0-1 0,1 1 0,-1-1 0,0 1 0,0-1 0,0 0 0,0 1 0,0-1 0,0 1 0,0-1 0,-1-1 0,-1-10 0,-1 0 0,-1 0 0,-7-18 0,3 8 0,-9-17 0,16 40 0,1 0 0,-1 0 0,1 0 0,0 1 0,-1-1 0,1 0 0,0 0 0,-1 0 0,1 1 0,0-1 0,0 0 0,-1 1 0,1-1 0,0 0 0,0 1 0,-1-1 0,1 0 0,0 1 0,0-1 0,0 0 0,-1 1 0,1-1 0,0 0 0,0 1 0,0-1 0,0 1 0,0-1 0,0 0 0,0 1 0,0-1 0,0 1 0,0-1 0,0 0 0,0 1 0,0-1 0,0 1 0,1-1 0,-3 22 0,2 12-119,1-23 155,-1-1 0,0 1-1,-1 0 1,0 0 0,0 0 0,-4 11 0,4-19-92,0 0 1,-1-1 0,1 1-1,-1 0 1,1-1-1,-1 0 1,0 1-1,0-1 1,0 0 0,0 0-1,0 0 1,-1 0-1,1 0 1,0 0-1,-1-1 1,0 1-1,1-1 1,-1 1 0,0-1-1,0 0 1,0 0-1,1-1 1,-1 1-1,0-1 1,0 1-1,-6-1 1,-13 1-6771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55:13.2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24575,'4'1'0,"1"0"0,-1 0 0,1 1 0,-1-1 0,1 1 0,-1 0 0,0 0 0,0 0 0,0 1 0,4 3 0,9 4 0,734 441 0,-707-420 0,0 2 0,46 46 0,-68-57 0,0 2 0,-2 1 0,-1 1 0,-1 0 0,17 33 0,69 118 0,10 20 0,-80-137 0,3-2 0,2-1 0,3-2 0,2-2 0,74 69 0,-95-96 0,-1 0 0,-1 2 0,18 32 0,-17-25 0,39 46 0,-52-70 0,1-1 0,-1 1 0,-1 0 0,13 20 0,-19-27 0,0 0 0,-1-1 0,1 1 0,-1 0 0,0 0 0,0 0 0,0 0 0,-1 0 0,1 0 0,-1 0 0,0 0 0,0 1 0,-1-1 0,1 0 0,-1 0 0,-2 7 0,-176 428 0,105-300 0,44-87 0,2 2 0,-28 75 0,-34 87 0,38-98 0,7-24 0,-92 142 0,27-50 0,78-130 0,-64 91 0,-90 123 0,167-235 0,2 1 0,2 1 0,-12 39 0,-19 49 0,39-110 0,-1 0 0,1 1 0,1 0 0,-7 28 0,12-40 0,1-1 0,-1 1 0,1-1 0,-1 1 0,1-1 0,0 1 0,1-1 0,-1 1 0,0-1 0,1 1 0,0-1 0,0 1 0,0-1 0,0 0 0,1 1 0,-1-1 0,1 0 0,0 0 0,0 0 0,0 0 0,0 0 0,0-1 0,5 5 0,31 20 0,2-2 0,0-2 0,2-2 0,0-1 0,50 15 0,-18-10 0,-52-19 0,0 1 0,0 1 0,-1 1 0,0 1 0,38 25 0,23 17 0,-58-39 0,-1 2 0,0 1 0,26 23 0,-28-21 0,39 25 0,-6-4 0,23 22 0,3-4 0,2-3 0,96 45 0,151 82 0,-196-103 0,159 68 0,-259-132 0,38 15 0,77 44 0,-82-39 0,124 47 0,-33-18 0,28 29 0,-132-66 0,-2 3 0,57 42 0,22 13 0,-79-51 0,-2 2 0,83 77 0,69 60 0,104 77 0,-256-206 0,-9-7 0,-2 2 0,53 69 0,55 98 0,-52-70 0,-61-89 0,6 10 0,1-2 0,3-2 0,89 83 0,-75-88 0,102 94 0,-120-95 0,-2 1 0,-3 1 0,35 65 0,8 10 0,9 7 0,158 223 0,-229-334 0,20 28 0,3-2 0,63 60 0,76 34 0,-81-66 0,-59-47 0,50 26 0,-52-32 0,66 49 0,-70-46 0,2-1 0,64 32 0,9 6 0,285 222 0,-334-236 0,29 20 0,141 143 0,-198-180 0,47 37 0,-19-19 0,-18-17 0,2-1 0,1-2 0,69 33 0,-77-43 0,78 36 0,-62-30 0,80 48 0,-34-18 0,-71-41 0,-1 1 0,0 1 0,35 28 0,273 233 0,-303-246 66,47 59-1,14 13-1561,-81-94-5330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55:17.64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609 98 24575,'-1'8'0,"0"-1"0,0 0 0,0 0 0,-1 0 0,0 0 0,0-1 0,0 1 0,-1 0 0,0-1 0,-1 0 0,1 1 0,-1-1 0,0-1 0,-1 1 0,-8 8 0,-8 6 0,-1-1 0,-39 26 0,23-18 0,-8 11 0,-46 49 0,25-23 0,8-9 0,-60 72 0,119-126 0,-23 29 0,22-28 0,0-1 0,0 0 0,0 0 0,0 1 0,1-1 0,-1 0 0,0 1 0,1-1 0,-1 1 0,1-1 0,-1 1 0,1-1 0,0 1 0,-1 0 0,1-1 0,0 1 0,0-1 0,0 1 0,1 2 0,4-5 0,0 1 0,1-1 0,-1 0 0,0 0 0,0-1 0,10-4 0,-9 4 0,75-25 0,-47 13 0,0 3 0,1 1 0,0 1 0,1 2 0,54-4 0,-59 9 0,0-2 0,-1-1 0,31-9 0,17-3 0,-75 16 0,8 0 0,-1-2 0,1 1 0,0-1 0,18-8 0,-28 10 0,1 1 0,-1-1 0,0 0 0,1 1 0,-1-1 0,0 0 0,0 0 0,0 0 0,0 0 0,0 0 0,0 0 0,0 0 0,0 0 0,0-1 0,0 1 0,0 0 0,-1-1 0,1 1 0,0 0 0,-1-1 0,1 1 0,-1-1 0,0 1 0,0-1 0,1 1 0,-1-1 0,0 1 0,0-1 0,0 1 0,0-1 0,-1 1 0,1 0 0,0-1 0,-1 1 0,1-1 0,-1 1 0,1-1 0,-1 1 0,0 0 0,1-1 0,-1 1 0,0 0 0,0 0 0,-2-2 0,-20-26 0,-2 1 0,-1 2 0,-52-42 0,41 37 0,-167-116 0,147 109 0,-73-34 0,86 50 0,-41-28 0,138 153 0,-18-36 0,45 122 0,-62-145 0,3-2 0,1 0 0,2-2 0,51 67 0,14 24 0,-59-86 0,49 58 0,-78-103 0,-1 1 0,0 0 0,1 0 0,-1 0 0,1-1 0,0 1 0,-1 0 0,1 0 0,-1-1 0,1 1 0,0-1 0,0 1 0,-1 0 0,1-1 0,0 1 0,0-1 0,0 0 0,0 1 0,0-1 0,-1 0 0,1 0 0,0 1 0,0-1 0,0 0 0,0 0 0,0 0 0,0 0 0,0 0 0,0 0 0,0 0 0,0 0 0,0-1 0,1 1 0,0-2 0,-1 0 0,1 0 0,-1 0 0,0 0 0,1 0 0,-1 0 0,0 0 0,0 0 0,-1 0 0,1-1 0,0 1 0,-1 0 0,1-3 0,2-17 0,0 1 0,-2-24 0,0 40 0,-1-15 0,0-13 0,1 0 0,12-63 0,1 30 0,-6 24 0,2 0 0,1 1 0,2 1 0,21-44 0,-11 36 0,-2-2 0,-2 0 0,14-55 0,-32 100 0,0 1 0,-1 0 0,1-1 0,-1 1 0,0-1 0,0 1 0,0 0 0,-1-1 0,0 1 0,-1-7 0,1 10 0,1 0 0,-1 0 0,1 0 0,-1 0 0,1 0 0,-1 0 0,0 1 0,1-1 0,-1 0 0,0 0 0,0 0 0,0 1 0,0-1 0,0 0 0,1 1 0,-1-1 0,0 1 0,0-1 0,-1 1 0,1-1 0,0 1 0,0 0 0,0 0 0,0-1 0,0 1 0,0 0 0,0 0 0,0 0 0,-1 0 0,1 0 0,0 1 0,0-1 0,0 0 0,0 0 0,0 1 0,0-1 0,0 0 0,0 1 0,0-1 0,0 1 0,0 0 0,0-1 0,0 1 0,0 0 0,-1 1 0,-91 64-1365,77-54-5461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27.4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195 0 24575,'0'1567'0,"-6"-1438"0,-40 219 0,-3 26 0,28-145 0,-5 134 0,27 181 0,-3-504 0,-9 53 0,5-53 0,-2 58 0,10-11 0,-3 96 0,-1-172-273,0 1 0,0-1 0,-2 0 0,-4 14 0,5-17-6553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43.96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227 21 24575,'11'1'0,"1"1"0,-1-1 0,1 2 0,-1 0 0,0 0 0,0 1 0,0 0 0,0 1 0,-1 0 0,1 1 0,-1 0 0,-1 1 0,16 13 0,8 10 0,-1 1 0,33 43 0,-62-71 0,30 38 0,-18-21 0,1-1 0,0-1 0,2-1 0,31 26 0,6 1 0,-2 2 0,65 74 0,-54-53 0,65 60 0,59 60 0,-16 15 0,-154-184 0,2 0 0,26 17 0,14 13 0,-29-21 0,-8-8 0,-1 2 0,22 25 0,16 36 0,-38-49 0,42 45 0,-12-20 0,-34-35 0,2-1 0,1-2 0,0 0 0,38 27 0,-27-23 0,0 1 0,-2 2 0,40 45 0,-56-57 0,-7-8 0,-1 1 0,0-1 0,0 1 0,-1 1 0,0-1 0,0 1 0,-1 0 0,4 11 0,-7-18 0,-1 0 0,1 0 0,-1 0 0,1 1 0,-1-1 0,1 0 0,-1 0 0,0 0 0,0 0 0,0 0 0,0 0 0,-1 0 0,1 0 0,-1 1 0,1-1 0,-1 0 0,1 0 0,-1 0 0,0-1 0,0 1 0,0 0 0,0 0 0,-1 0 0,1-1 0,0 1 0,-1 0 0,1-1 0,-1 0 0,1 1 0,-1-1 0,0 0 0,1 0 0,-1 1 0,0-1 0,0-1 0,0 1 0,0 0 0,0 0 0,0-1 0,0 1 0,0-1 0,-4 1 0,-4 1 0,0-1 0,0 1 0,0-2 0,0 1 0,0-1 0,-1-1 0,1 0 0,0 0 0,0-1 0,0-1 0,0 1 0,1-1 0,-1-1 0,1 0 0,0 0 0,0-1 0,0 0 0,0-1 0,1 0 0,0 0 0,0-1 0,-11-12 0,-15-19 0,-50-75 0,51 66 0,-41-45 0,45 60 0,-6-7 0,-54-46 0,-18-6 0,-120-95 0,-43-32 0,248 198 0,1-1 0,0-1 0,-27-37 0,-18-20 0,-212-186 0,41 43 0,167 136 0,23 25 0,-16-17 0,-31-35 0,31 41-1365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50.7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0 24575,'1'5'0,"2"0"0,-1 0 0,0 0 0,1 0 0,0-1 0,0 1 0,1-1 0,-1 0 0,1 0 0,0 0 0,0-1 0,5 5 0,3 3 0,201 210 0,-98-108 0,14 16 0,47 79 0,89 75 0,-204-223 0,61 57 0,123 131 0,-211-206 0,-20-23 0,1-1 0,1-1 0,0 0 0,37 29 0,56 22 0,30 23 0,-74-30 0,-49-44 0,1-1 0,0-1 0,21 13 0,-19-12 0,0 1 0,-1 0 0,-1 2 0,-1 0 0,0 0 0,-2 2 0,20 34 0,-10-17 0,30 37 0,-34-51 0,25 41 0,-45-65 0,0 0 0,0 0 0,0 0 0,1 0 0,-1 0 0,0 0 0,0 0 0,0 1 0,0-1 0,1 0 0,-1 0 0,0 0 0,0 0 0,0 0 0,0 1 0,0-1 0,1 0 0,-1 0 0,0 0 0,0 0 0,0 1 0,0-1 0,0 0 0,0 0 0,0 0 0,0 1 0,0-1 0,0 0 0,0 0 0,0 0 0,0 1 0,0-1 0,0 0 0,0 0 0,0 0 0,0 1 0,0-1 0,0 0 0,0 0 0,0 0 0,0 1 0,0-1 0,0 0 0,0 0 0,-1 0 0,1 0 0,0 1 0,0-1 0,0 0 0,0 0 0,0 0 0,-1 0 0,1 0 0,0 0 0,0 1 0,0-1 0,0 0 0,-1 0 0,1 0 0,0 0 0,-17-8 0,-19-17 0,-43-48 0,-53-43 0,113 98 0,0 0 0,1-1 0,-20-26 0,-17-19 0,-115-140 0,48 61 0,53 66 0,-138-181 0,139 162 0,45 61 0,-38-45 0,4 15 0,-1-2 0,-3 2 0,-119-98 0,-245-122 0,373 252 0,17 11 0,2-2 0,0-1 0,2-1 0,0-2 0,2-1 0,2-2 0,-28-38 0,46 56-341,-1 0 0,-1 1-1,-20-19 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54.5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3878 0 24575,'-12'1'0,"0"0"0,1 1 0,0 0 0,-1 1 0,1 0 0,0 1 0,0 0 0,1 0 0,-1 1 0,-14 10 0,-11 9 0,-50 44 0,25-18 0,-15 9 0,9-6 0,-80 47 0,81-55 0,2 2 0,-87 83 0,115-97 0,-104 102 0,93-85 0,-3-3 0,-1-2 0,-109 74 0,-200 112 0,224-131 0,62-44 0,-89 50 0,-49 26 0,135-82 0,3 3 0,-75 68 0,-40 31 0,124-112 0,45-29 0,1 1 0,-26 20 0,16-9 0,-2-2 0,-56 29 0,-27 19 0,-123 79 0,78-53 0,151-90-45,-247 147-1275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1.0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1463 0 24575,'-6'3'0,"0"-1"0,0 1 0,1 0 0,-1 0 0,1 0 0,0 1 0,0 0 0,1 0 0,-1 0 0,1 0 0,-8 10 0,4-5 0,-35 41 0,2 1 0,2 3 0,-60 111 0,-43 61 0,72-131 0,-110 140 0,-64 66 0,4-2 0,96-112 0,84-112 54,39-51-527,2 1 0,-24 39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59.8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24575,'34'38'0,"-15"-17"0,33 30 0,33 16 0,-27-22 0,58 58 0,155 147 0,-222-193 0,13 13 0,89 82 0,-91-71 0,-40-51 0,35 38 0,1-7 0,65 91 0,57 76 0,-158-202 0,33 33 0,15 20 0,-19-10 0,-5-7 0,75 84 0,-105-130 0,-2 0 0,0 2 0,-1 0 0,14 29 0,19 30 0,-31-57-1365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02.1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1525 0 24575,'-3'23'0,"-1"0"0,0 0 0,-2-1 0,0 1 0,-2-2 0,0 1 0,-1-1 0,-15 25 0,-12 29 0,9-18 0,-63 96 0,54-94 0,-155 258 0,169-281 0,-284 446 0,240-397 0,30-42 0,-32 52 0,36-46 0,-44 46 0,-26 41 0,-122 177 0,168-235 57,38-50-531,-2-2 0,-27 30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05.2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24575,'20'2'0,"0"0"0,0 1 0,0 0 0,0 2 0,27 10 0,94 44 0,-137-58 0,104 54 0,-74-35 0,2-2 0,0-2 0,66 21 0,36 7 0,21 6 0,-81-30 0,79 34 0,-73-24 0,174 40 0,-199-55 0,80 12 0,-19-6 0,36 10 0,71 16 0,-20-11 0,-149-29 0,-1 2 0,0 3 0,59 21 0,-24-5 0,2-3 0,148 18 0,-145-31 0,-58-9 0,-1 2 0,-1 2 0,1 1 0,54 19 0,-55-15 0,1-1 0,0-3 0,61 7 0,-80-12 0,64 12 0,119 38 0,-65-14 0,-94-25-1365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07.8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24575,'16'1'0,"-1"1"0,1 0 0,0 0 0,0 2 0,-1 0 0,16 6 0,89 44 0,-36-15 0,92 49 0,16 5 0,27 5 0,-81-34 0,-29-11 0,107 68 0,-123-66 0,113 76 0,-56-31 0,3 2 0,-3 4 0,288 152 0,-190-116 0,31 35 0,13 16 0,183 85 0,-437-259-109,8 3-519,57 37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2.0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24575,'271'307'0,"-167"-163"0,-62-83 0,74 84 0,-10-22 0,155 235 0,-66-97 0,-119-163 0,-3-6-1365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4.4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24575,'1'5'0,"1"0"0,0-1 0,0 1 0,0-1 0,1 1 0,-1-1 0,1 0 0,0 0 0,1 0 0,-1-1 0,6 6 0,2 2 0,295 313 0,58 42 0,-199-167 0,66 67 0,-150-185 0,129 165 0,-45-51 0,-25-32 0,25 32 0,-8 28 0,28 42 0,-184-263 0,30 51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55:07.8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24575,'77'-1'0,"1"4"0,135 21 0,-130-7 0,35 6 0,-1 5 0,162 60 0,-222-63 0,-26-11 0,0-1 0,63 17 0,69 16 0,28 6 0,-13-6 0,-62-13 0,-55-18 0,13 5 0,0-4 0,102 9 0,13 2 0,-52-5 0,-63-12 0,-19-2 0,78 1 0,-69-5 0,-2 2 0,1 3 0,101 29 0,15 2 0,402 56 0,-222-38 0,-79-13 0,28 3 0,-241-39 0,-6-1 0,83 1 0,-103-8 0,1 3 0,-1 1 0,0 2 0,50 15 0,50 4 0,-11-2 0,-66-16-1365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6.2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3893 0 24575,'-7'1'0,"0"0"0,1 0 0,-1 0 0,1 1 0,-1 0 0,1 0 0,0 0 0,0 1 0,-11 6 0,-53 40 0,31-20 0,-101 62 0,-53 35 0,138-89 0,-3-4 0,-74 34 0,-19 9 0,-276 190 0,363-213 0,-106 111 0,92-84 0,-263 241 0,146-159 0,-61 57 0,128-104 0,74-70 0,3 2 0,-80 94 0,102-108 0,0-1 0,-53 43 0,45-42 0,-53 58 0,-52 63 0,70-79 0,45-49 0,-44 34 0,-8 6 0,13-9 0,-125 81 0,75-57 0,63-46-1365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7.8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24575,'1'9'0,"1"-1"0,1 0 0,-1 0 0,1 0 0,1-1 0,0 1 0,6 9 0,3 8 0,19 34 0,2-1 0,50 64 0,32 53 0,59 90 0,-66-106 0,93 137 0,6 42 0,-119-191 0,-80-130-1365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20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24575,'2'20'0,"1"-1"0,0 1 0,2-1 0,1 0 0,0-1 0,1 1 0,1-1 0,0-1 0,14 21 0,-5-6 0,37 50 0,-3-5 0,111 170 0,-152-233 0,111 177 0,-41-63 0,95 148 0,-67-108 0,31 43 0,-104-163-1365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22.0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24575,'0'3'0,"1"-1"0,-1 1 0,1-1 0,0 0 0,0 0 0,1 1 0,-1-1 0,0 0 0,1 0 0,-1 0 0,1 0 0,-1-1 0,1 1 0,0 0 0,0-1 0,0 1 0,3 1 0,43 27 0,-36-23 0,307 156 0,-229-120 0,380 184 0,-164-103 0,-115-50 0,-59-24 0,73 32 0,-49-8 0,165 90 0,-236-125 104,-64-31-593,-1 0-1,33 20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23.8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2058 0 24575,'-2'4'0,"0"-1"0,1 1 0,-1-1 0,-1 0 0,1 1 0,0-1 0,-1 0 0,1-1 0,-1 1 0,0 0 0,0-1 0,-6 4 0,-2 4 0,-211 176 0,55-49 0,-228 182 0,187-156 0,-104 75 0,144-93 0,52-43 0,89-77 0,-22 20 0,-98 94 0,90-94 0,7-7 0,-11 7 70,30-24-1505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9.3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1912 0 24575,'-7'1'0,"0"0"0,1 0 0,0 1 0,-1 0 0,1 0 0,0 0 0,0 1 0,0 0 0,0 0 0,1 0 0,-7 6 0,-61 50 0,51-40 0,-6 5 0,-225 199 0,82-38 0,17-16 0,-74 87 0,80-83 0,-90 99 0,27-66 0,170-166 0,3 2 0,1 1 0,-54 85 0,73-100 0,9-13 0,0-1 0,-1 0 0,0-1 0,-20 20 0,17-26-1365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41.5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24575,'103'106'0,"153"120"0,227 186 0,-214-171 0,-178-160 0,38 36 0,183 184 0,-25-67 0,-138-119 0,9-1 0,82 76 0,-163-125 0,-16-11-1365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4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2909 0 24575,'-8'3'0,"1"-1"0,0 1 0,0 0 0,0 0 0,0 1 0,0 0 0,-8 7 0,12-9 0,-96 66 0,-164 145 0,-45 38 0,148-128 0,73-57 0,38-30 0,2 1 0,-54 57 0,-227 297 0,10-12 0,273-332 0,-3-2 0,-1-2 0,-2-2 0,-73 44 0,-221 150 0,295-193 0,-73 80 0,25-22 0,75-78-116,13-11-23,0-1 1,-1 0-1,0 0 0,-1-1 0,0 0 0,0-1 1,-1-1-1,-21 10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6.4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24575,'0'19'0,"2"-1"0,0 0 0,2-1 0,0 1 0,0 0 0,2-1 0,0 0 0,1 0 0,15 26 0,11 10 0,58 72 0,-38-55 0,38 54 0,174 186 0,134 74 0,-178-149 0,-128-131 0,114 100 0,-145-147 0,93 114 0,130 122 0,-165-176 0,-104-99-16,-13-14-152,0 0-1,0 0 0,1 0 1,0-1-1,-1 0 0,1 0 1,7 4-1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46.9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2080 0 24575,'-7'2'0,"0"1"0,0-1 0,1 1 0,-1 0 0,1 0 0,0 1 0,0 0 0,0 0 0,1 1 0,0-1 0,-8 9 0,2-4 0,-166 169 0,74-70 0,49-48 0,2 3 0,-55 85 0,10-12 0,-106 136 0,167-228 0,-1-2 0,-3-1 0,-1-3 0,-2-1 0,-50 33 0,-64 57 0,-72 86 0,191-178 0,-33 42 0,47-49 0,-1-1 0,-2-2 0,-53 42 0,-174 107-1365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55:09.32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24575,'63'57'0,"138"95"0,-147-114 0,25 17 0,-15-12 0,96 85 0,-120-90 0,-2 2 0,-1 1 0,-2 2 0,40 66 0,-45-53 0,25 63 0,-33-68 0,2 0-1365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48.9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24575,'99'87'0,"5"-4"0,139 84 0,38 27 0,-47-36 0,-6 0 0,-41-30 0,5 10 0,19 6 0,10 7 0,-117-56 0,-80-70 0,1-1 0,1-1 0,1-1 0,1-1 0,1-2 0,37 19 0,-61-36-170,-1-1-1,1 1 0,0-1 1,0 1-1,0-1 0,0-1 1,7 1-1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55.4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24575,'7'1'0,"0"0"0,1 0 0,-1 0 0,0 1 0,0 0 0,0 1 0,0 0 0,10 5 0,56 36 0,-26-14 0,146 93 0,-141-88 0,-3 2 0,68 66 0,24 18 0,-84-74 0,-3 3 0,-2 2 0,61 80 0,-95-110 0,47 64-1365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56.8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1303 0 24575,'-11'1'0,"0"0"0,1 1 0,-1 0 0,1 0 0,0 1 0,0 1 0,-19 8 0,-66 42 0,63-35 0,-104 71 0,-29 17 0,137-89 0,1 1 0,1 2 0,-36 35 0,7-7 0,-190 190 0,31-27 0,98-94-1365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43.96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227 21 24575,'11'1'0,"1"1"0,-1-1 0,1 2 0,-1 0 0,0 0 0,0 1 0,0 0 0,0 1 0,-1 0 0,1 1 0,-1 0 0,-1 1 0,16 13 0,8 10 0,-1 1 0,33 43 0,-62-71 0,30 38 0,-18-21 0,1-1 0,0-1 0,2-1 0,31 26 0,6 1 0,-2 2 0,65 74 0,-54-53 0,65 60 0,59 60 0,-16 15 0,-154-184 0,2 0 0,26 17 0,14 13 0,-29-21 0,-8-8 0,-1 2 0,22 25 0,16 36 0,-38-49 0,42 45 0,-12-20 0,-34-35 0,2-1 0,1-2 0,0 0 0,38 27 0,-27-23 0,0 1 0,-2 2 0,40 45 0,-56-57 0,-7-8 0,-1 1 0,0-1 0,0 1 0,-1 1 0,0-1 0,0 1 0,-1 0 0,4 11 0,-7-18 0,-1 0 0,1 0 0,-1 0 0,1 1 0,-1-1 0,1 0 0,-1 0 0,0 0 0,0 0 0,0 0 0,0 0 0,-1 0 0,1 0 0,-1 1 0,1-1 0,-1 0 0,1 0 0,-1 0 0,0-1 0,0 1 0,0 0 0,0 0 0,-1 0 0,1-1 0,0 1 0,-1 0 0,1-1 0,-1 0 0,1 1 0,-1-1 0,0 0 0,1 0 0,-1 1 0,0-1 0,0-1 0,0 1 0,0 0 0,0 0 0,0-1 0,0 1 0,0-1 0,-4 1 0,-4 1 0,0-1 0,0 1 0,0-2 0,0 1 0,0-1 0,-1-1 0,1 0 0,0 0 0,0-1 0,0-1 0,0 1 0,1-1 0,-1-1 0,1 0 0,0 0 0,0-1 0,0 0 0,0-1 0,1 0 0,0 0 0,0-1 0,-11-12 0,-15-19 0,-50-75 0,51 66 0,-41-45 0,45 60 0,-6-7 0,-54-46 0,-18-6 0,-120-95 0,-43-32 0,248 198 0,1-1 0,0-1 0,-27-37 0,-18-20 0,-212-186 0,41 43 0,167 136 0,23 25 0,-16-17 0,-31-35 0,31 41-1365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50.73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74 0 24575,'1'5'0,"2"0"0,-1 0 0,0 0 0,1 0 0,0-1 0,0 1 0,1-1 0,-1 0 0,1 0 0,0 0 0,0-1 0,5 5 0,3 3 0,201 210 0,-98-108 0,14 16 0,47 79 0,89 75 0,-204-223 0,61 57 0,123 131 0,-211-206 0,-20-23 0,1-1 0,1-1 0,0 0 0,37 29 0,56 22 0,30 23 0,-74-30 0,-49-44 0,1-1 0,0-1 0,21 13 0,-19-12 0,0 1 0,-1 0 0,-1 2 0,-1 0 0,0 0 0,-2 2 0,20 34 0,-10-17 0,30 37 0,-34-51 0,25 41 0,-45-65 0,0 0 0,0 0 0,0 0 0,1 0 0,-1 0 0,0 0 0,0 0 0,0 1 0,0-1 0,1 0 0,-1 0 0,0 0 0,0 0 0,0 0 0,0 1 0,0-1 0,1 0 0,-1 0 0,0 0 0,0 0 0,0 1 0,0-1 0,0 0 0,0 0 0,0 0 0,0 1 0,0-1 0,0 0 0,0 0 0,0 0 0,0 1 0,0-1 0,0 0 0,0 0 0,0 0 0,0 1 0,0-1 0,0 0 0,0 0 0,0 0 0,0 1 0,0-1 0,0 0 0,0 0 0,-1 0 0,1 0 0,0 1 0,0-1 0,0 0 0,0 0 0,0 0 0,-1 0 0,1 0 0,0 0 0,0 1 0,0-1 0,0 0 0,-1 0 0,1 0 0,0 0 0,-17-8 0,-19-17 0,-43-48 0,-53-43 0,113 98 0,0 0 0,1-1 0,-20-26 0,-17-19 0,-115-140 0,48 61 0,53 66 0,-138-181 0,139 162 0,45 61 0,-38-45 0,4 15 0,-1-2 0,-3 2 0,-119-98 0,-245-122 0,373 252 0,17 11 0,2-2 0,0-1 0,2-1 0,0-2 0,2-1 0,2-2 0,-28-38 0,46 56-341,-1 0 0,-1 1-1,-20-19 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54.58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3878 0 24575,'-12'1'0,"0"0"0,1 1 0,0 0 0,-1 1 0,1 0 0,0 1 0,0 0 0,1 0 0,-1 1 0,-14 10 0,-11 9 0,-50 44 0,25-18 0,-15 9 0,9-6 0,-80 47 0,81-55 0,2 2 0,-87 83 0,115-97 0,-104 102 0,93-85 0,-3-3 0,-1-2 0,-109 74 0,-200 112 0,224-131 0,62-44 0,-89 50 0,-49 26 0,135-82 0,3 3 0,-75 68 0,-40 31 0,124-112 0,45-29 0,1 1 0,-26 20 0,16-9 0,-2-2 0,-56 29 0,-27 19 0,-123 79 0,78-53 0,151-90-45,-247 147-1275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1.08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1463 0 24575,'-6'3'0,"0"-1"0,0 1 0,1 0 0,-1 0 0,1 0 0,0 1 0,0 0 0,1 0 0,-1 0 0,1 0 0,-8 10 0,4-5 0,-35 41 0,2 1 0,2 3 0,-60 111 0,-43 61 0,72-131 0,-110 140 0,-64 66 0,4-2 0,96-112 0,84-112 54,39-51-527,2 1 0,-24 39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59.82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24575,'34'38'0,"-15"-17"0,33 30 0,33 16 0,-27-22 0,58 58 0,155 147 0,-222-193 0,13 13 0,89 82 0,-91-71 0,-40-51 0,35 38 0,1-7 0,65 91 0,57 76 0,-158-202 0,33 33 0,15 20 0,-19-10 0,-5-7 0,75 84 0,-105-130 0,-2 0 0,0 2 0,-1 0 0,14 29 0,19 30 0,-31-57-1365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02.13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1525 0 24575,'-3'23'0,"-1"0"0,0 0 0,-2-1 0,0 1 0,-2-2 0,0 1 0,-1-1 0,-15 25 0,-12 29 0,9-18 0,-63 96 0,54-94 0,-155 258 0,169-281 0,-284 446 0,240-397 0,30-42 0,-32 52 0,36-46 0,-44 46 0,-26 41 0,-122 177 0,168-235 57,38-50-531,-2-2 0,-27 30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05.21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24575,'20'2'0,"0"0"0,0 1 0,0 0 0,0 2 0,27 10 0,94 44 0,-137-58 0,104 54 0,-74-35 0,2-2 0,0-2 0,66 21 0,36 7 0,21 6 0,-81-30 0,79 34 0,-73-24 0,174 40 0,-199-55 0,80 12 0,-19-6 0,36 10 0,71 16 0,-20-11 0,-149-29 0,-1 2 0,0 3 0,59 21 0,-24-5 0,2-3 0,148 18 0,-145-31 0,-58-9 0,-1 2 0,-1 2 0,1 1 0,54 19 0,-55-15 0,1-1 0,0-3 0,61 7 0,-80-12 0,64 12 0,119 38 0,-65-14 0,-94-25-1365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55:11.5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2366 1 24575,'-464'231'0,"392"-192"0,-76 53 0,125-78 0,1 4 0,1 0 0,1 0 0,0 2 0,-27 35 0,-9 10 0,17-24 0,-2-1 0,-1-2 0,-71 48 0,90-69 0,1 1 0,0 1 0,2 1 0,-28 33 0,24-25 0,-1-1 0,-29 23 0,-15 18 0,55-52 0,-1-1 0,-1 0 0,0-2 0,-18 14 0,2-4 0,2 1 0,-55 55 0,52-46 0,-55 43 0,64-58 0,-1 0 0,-1-2 0,0-1 0,-49 20 0,48-24 0,-40 24 0,-26 10 0,78-38 19,0 0 1,1 1-1,-1 1 0,2 0 0,-15 14 0,15-13-265,1 0-1,-1-1 0,0-1 0,-1 0 1,-26 11-1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07.87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24575,'16'1'0,"-1"1"0,1 0 0,0 0 0,0 2 0,-1 0 0,16 6 0,89 44 0,-36-15 0,92 49 0,16 5 0,27 5 0,-81-34 0,-29-11 0,107 68 0,-123-66 0,113 76 0,-56-31 0,3 2 0,-3 4 0,288 152 0,-190-116 0,31 35 0,13 16 0,183 85 0,-437-259-109,8 3-519,57 37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2.0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24575,'271'307'0,"-167"-163"0,-62-83 0,74 84 0,-10-22 0,155 235 0,-66-97 0,-119-163 0,-3-6-1365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4.49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24575,'1'5'0,"1"0"0,0-1 0,0 1 0,0-1 0,1 1 0,-1-1 0,1 0 0,0 0 0,1 0 0,-1-1 0,6 6 0,2 2 0,295 313 0,58 42 0,-199-167 0,66 67 0,-150-185 0,129 165 0,-45-51 0,-25-32 0,25 32 0,-8 28 0,28 42 0,-184-263 0,30 51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6.27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3893 0 24575,'-7'1'0,"0"0"0,1 0 0,-1 0 0,1 1 0,-1 0 0,1 0 0,0 0 0,0 1 0,-11 6 0,-53 40 0,31-20 0,-101 62 0,-53 35 0,138-89 0,-3-4 0,-74 34 0,-19 9 0,-276 190 0,363-213 0,-106 111 0,92-84 0,-263 241 0,146-159 0,-61 57 0,128-104 0,74-70 0,3 2 0,-80 94 0,102-108 0,0-1 0,-53 43 0,45-42 0,-53 58 0,-52 63 0,70-79 0,45-49 0,-44 34 0,-8 6 0,13-9 0,-125 81 0,75-57 0,63-46-1365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7.83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24575,'1'9'0,"1"-1"0,1 0 0,-1 0 0,1 0 0,1-1 0,0 1 0,6 9 0,3 8 0,19 34 0,2-1 0,50 64 0,32 53 0,59 90 0,-66-106 0,93 137 0,6 42 0,-119-191 0,-80-130-1365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20.18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24575,'2'20'0,"1"-1"0,0 1 0,2-1 0,1 0 0,0-1 0,1 1 0,1-1 0,0-1 0,14 21 0,-5-6 0,37 50 0,-3-5 0,111 170 0,-152-233 0,111 177 0,-41-63 0,95 148 0,-67-108 0,31 43 0,-104-163-1365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22.02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24575,'0'3'0,"1"-1"0,-1 1 0,1-1 0,0 0 0,0 0 0,1 1 0,-1-1 0,0 0 0,1 0 0,-1 0 0,1 0 0,-1-1 0,1 1 0,0 0 0,0-1 0,0 1 0,3 1 0,43 27 0,-36-23 0,307 156 0,-229-120 0,380 184 0,-164-103 0,-115-50 0,-59-24 0,73 32 0,-49-8 0,165 90 0,-236-125 104,-64-31-593,-1 0-1,33 20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23.86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2058 0 24575,'-2'4'0,"0"-1"0,1 1 0,-1-1 0,-1 0 0,1 1 0,0-1 0,-1 0 0,1-1 0,-1 1 0,0 0 0,0-1 0,-6 4 0,-2 4 0,-211 176 0,55-49 0,-228 182 0,187-156 0,-104 75 0,144-93 0,52-43 0,89-77 0,-22 20 0,-98 94 0,90-94 0,7-7 0,-11 7 70,30-24-1505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9.37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1912 0 24575,'-7'1'0,"0"0"0,1 0 0,0 1 0,-1 0 0,1 0 0,0 0 0,0 1 0,0 0 0,0 0 0,1 0 0,-7 6 0,-61 50 0,51-40 0,-6 5 0,-225 199 0,82-38 0,17-16 0,-74 87 0,80-83 0,-90 99 0,27-66 0,170-166 0,3 2 0,1 1 0,-54 85 0,73-100 0,9-13 0,0-1 0,-1 0 0,0-1 0,-20 20 0,17-26-1365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41.51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24575,'103'106'0,"153"120"0,227 186 0,-214-171 0,-178-160 0,38 36 0,183 184 0,-25-67 0,-138-119 0,9-1 0,82 76 0,-163-125 0,-16-11-1365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6:40.8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1726 223 24575,'-10'1'0,"1"0"0,0 1 0,0 0 0,0 1 0,0 0 0,0 0 0,0 1 0,1 0 0,-1 0 0,1 1 0,0 0 0,1 1 0,-1-1 0,-12 14 0,-10 12 0,-51 68 0,61-73 0,-83 115 0,64-82 0,-4-3 0,-1-1 0,-71 66 0,-70 28 0,-4 3 0,61-18 0,-7 6 0,103-108 0,2 2 0,2 1 0,-39 61 0,61-88 0,-24 42 0,3 1 0,-41 108 0,0-1 0,49-111 0,2 0 0,2 0 0,-15 82 0,20-82 0,3-13 0,1-14 0,2 0 0,0 0 0,2 1 0,-1 22 0,4-36 0,-1 0 0,1 0 0,0 0 0,1-1 0,0 1 0,0 0 0,0-1 0,1 1 0,0-1 0,0 0 0,1 0 0,-1 0 0,1 0 0,1-1 0,-1 1 0,6 4 0,4 3 0,0-1 0,1 0 0,0-1 0,0-1 0,1 0 0,1-1 0,0-1 0,26 9 0,-2-5 0,0-1 0,70 7 0,87 2 0,347-10 0,-496-13 0,-2-3 0,1-1 0,-1-3 0,0-2 0,-1-1 0,74-34 0,250-150 0,-281 145 0,-21 14 0,1-1 0,-1-2 0,120-96 0,-147 104 0,73-45 0,14-10 0,96-76 0,-24 19 0,-141 100 0,-1-3 0,-3-3 0,87-104 0,-132 142 0,-2 0 0,1-1 0,-2-1 0,1 1 0,-2-1 0,0-1 0,-1 1 0,-1-1 0,0 0 0,-1 0 0,-1 0 0,0 0 0,-1 0 0,-1 0 0,-3-24 0,-4-18 0,-4 0 0,-34-110 0,12 54 0,22 71 0,-3 0 0,-1 0 0,-2 1 0,-2 1 0,-2 1 0,-1 1 0,-46-61 0,19 33 0,28 36 0,-2 1 0,0 1 0,-2 1 0,-32-29 0,39 46 0,-1 0 0,0 1 0,-1 0 0,0 2 0,0 0 0,-24-5 0,0-1 0,7 3 0,0 1 0,-1 2 0,-70-5 0,-117 12 0,196 3 0,0 2 0,1 1 0,-53 16 0,-81 40 0,104-37 0,-208 92 0,223-95 0,-26 15-1365,53-24-5461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55:15.09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24 24575,'17'-1'0,"0"-1"0,31-7 0,26-3 0,-31 13 0,0 2 0,0 1 0,62 16 0,9 0 0,126 24 0,382 120 0,-413-113 0,-130-34 0,134 47 0,-139-39 0,120 25 0,-2-2 0,-120-27 0,74 26 0,97 40 0,59 16 0,-113-43 0,109 37 0,-168-56 0,80 27 0,-1 0 0,-193-62 0,376 133 0,-77-57 0,43 43 0,-318-111 0,71 14 0,-8-3 0,358 130 0,313 82 0,-387-132 0,-338-91 0,-14-5 0,0 2 0,38 17 0,-42-15 0,57 16 0,6 2 0,-59-19 0,41 8 0,-48-13 0,0 1 0,52 21 0,-43-10 0,1-2 0,1-1 0,79 19 0,-41-14-1365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4.5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2909 0 24575,'-8'3'0,"1"-1"0,0 1 0,0 0 0,0 0 0,0 1 0,0 0 0,-8 7 0,12-9 0,-96 66 0,-164 145 0,-45 38 0,148-128 0,73-57 0,38-30 0,2 1 0,-54 57 0,-227 297 0,10-12 0,273-332 0,-3-2 0,-1-2 0,-2-2 0,-73 44 0,-221 150 0,295-193 0,-73 80 0,25-22 0,75-78-116,13-11-23,0-1 1,-1 0-1,0 0 0,-1-1 0,0 0 0,0-1 1,-1-1-1,-21 10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6.42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24575,'0'19'0,"2"-1"0,0 0 0,2-1 0,0 1 0,0 0 0,2-1 0,0 0 0,1 0 0,15 26 0,11 10 0,58 72 0,-38-55 0,38 54 0,174 186 0,134 74 0,-178-149 0,-128-131 0,114 100 0,-145-147 0,93 114 0,130 122 0,-165-176 0,-104-99-16,-13-14-152,0 0-1,0 0 0,1 0 1,0-1-1,-1 0 0,1 0 1,7 4-1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46.9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2080 0 24575,'-7'2'0,"0"1"0,0-1 0,1 1 0,-1 0 0,1 0 0,0 1 0,0 0 0,0 0 0,1 1 0,0-1 0,-8 9 0,2-4 0,-166 169 0,74-70 0,49-48 0,2 3 0,-55 85 0,10-12 0,-106 136 0,167-228 0,-1-2 0,-3-1 0,-1-3 0,-2-1 0,-50 33 0,-64 57 0,-72 86 0,191-178 0,-33 42 0,47-49 0,-1-1 0,-2-2 0,-53 42 0,-174 107-1365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48.9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24575,'99'87'0,"5"-4"0,139 84 0,38 27 0,-47-36 0,-6 0 0,-41-30 0,5 10 0,19 6 0,10 7 0,-117-56 0,-80-70 0,1-1 0,1-1 0,1-1 0,1-1 0,1-2 0,37 19 0,-61-36-170,-1-1-1,1 1 0,0-1 1,0 1-1,0-1 0,0-1 1,7 1-1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55.44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24575,'7'1'0,"0"0"0,1 0 0,-1 0 0,0 1 0,0 0 0,0 1 0,0 0 0,10 5 0,56 36 0,-26-14 0,146 93 0,-141-88 0,-3 2 0,68 66 0,24 18 0,-84-74 0,-3 3 0,-2 2 0,61 80 0,-95-110 0,47 64-1365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56.84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1303 0 24575,'-11'1'0,"0"0"0,1 1 0,-1 0 0,1 0 0,0 1 0,0 1 0,-19 8 0,-66 42 0,63-35 0,-104 71 0,-29 17 0,137-89 0,1 1 0,1 2 0,-36 35 0,7-7 0,-190 190 0,31-27 0,98-94-1365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58:37.56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24575,'271'307'0,"-167"-163"0,-62-83 0,74 84 0,-10-22 0,155 235 0,-66-97 0,-119-163 0,-3-6-1365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7:13:42.4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1297 24575,'15'18'0,"-1"0"0,12 20 0,11 13 0,-23-31 0,-2 1 0,0 0 0,-1 0 0,0 1 0,-2 0 0,11 44 0,-19-64 0,-1-1 0,0 0 0,0 1 0,1-1 0,-1 1 0,0-1 0,1 0 0,-1 1 0,1-1 0,0 0 0,-1 0 0,1 1 0,0-1 0,0 0 0,0 0 0,0 0 0,0 0 0,0 0 0,0 0 0,0 0 0,1 0 0,-1-1 0,0 1 0,0 0 0,1-1 0,-1 1 0,0-1 0,1 1 0,-1-1 0,0 0 0,1 1 0,-1-1 0,1 0 0,-1 0 0,1 0 0,-1 0 0,0 0 0,1-1 0,-1 1 0,1 0 0,-1-1 0,0 1 0,1-1 0,-1 1 0,0-1 0,1 1 0,-1-1 0,0 0 0,0 0 0,2-1 0,9-6 0,-1-1 0,0-1 0,0 0 0,11-13 0,-8 8 0,59-58 0,-3-3 0,-4-3 0,96-149 0,33-101 0,159-256 0,-243 415-1365,-97 147-5461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7:16:41.4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1 852 24575,'13'22'0,"0"-1"0,2 0 0,1-1 0,18 19 0,18 22 0,6 21 0,-33-44 0,53 61 0,-77-98 0,0 1 0,0-1 0,0 0 0,0 0 0,1 0 0,-1 0 0,0 0 0,1 0 0,-1-1 0,0 1 0,1 0 0,-1-1 0,1 1 0,-1-1 0,1 1 0,0-1 0,-1 0 0,1 0 0,-1 0 0,1 1 0,0-1 0,-1-1 0,1 1 0,-1 0 0,1 0 0,-1-1 0,1 1 0,-1-1 0,1 1 0,-1-1 0,1 0 0,-1 1 0,1-1 0,-1 0 0,0 0 0,0 0 0,1 0 0,1-2 0,5-5 0,-1-1 0,1 0 0,-2-1 0,10-15 0,-2 3 0,32-43 0,3 2 0,2 2 0,3 3 0,3 1 0,2 4 0,2 2 0,3 3 0,1 2 0,133-68 0,-29 43 48,335-93 0,-101 40-177,-308 89-315,-2-4 0,100-57 0,-145 68-6382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7:16:41.4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1 852 24575,'13'22'0,"0"-1"0,2 0 0,1-1 0,18 19 0,18 22 0,6 21 0,-33-44 0,53 61 0,-77-98 0,0 1 0,0-1 0,0 0 0,0 0 0,1 0 0,-1 0 0,0 0 0,1 0 0,-1-1 0,0 1 0,1 0 0,-1-1 0,1 1 0,-1-1 0,1 1 0,0-1 0,-1 0 0,1 0 0,-1 0 0,1 1 0,0-1 0,-1-1 0,1 1 0,-1 0 0,1 0 0,-1-1 0,1 1 0,-1-1 0,1 1 0,-1-1 0,1 0 0,-1 1 0,1-1 0,-1 0 0,0 0 0,0 0 0,1 0 0,1-2 0,5-5 0,-1-1 0,1 0 0,-2-1 0,10-15 0,-2 3 0,32-43 0,3 2 0,2 2 0,3 3 0,3 1 0,2 4 0,2 2 0,3 3 0,1 2 0,133-68 0,-29 43 48,335-93 0,-101 40-177,-308 89-315,-2-4 0,100-57 0,-145 68-6382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8:49.3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20 24575,'0'-1'0,"0"0"0,1 0 0,-1 0 0,0 0 0,1 0 0,-1 0 0,1 0 0,-1 0 0,1 0 0,0 1 0,-1-1 0,1 0 0,0 0 0,-1 1 0,1-1 0,0 0 0,0 1 0,0-1 0,0 1 0,-1-1 0,1 1 0,0-1 0,0 1 0,0 0 0,0-1 0,0 1 0,0 0 0,0 0 0,0 0 0,0 0 0,1-1 0,-1 2 0,0-1 0,2 0 0,38 4 0,-40-4 0,36 9 0,0 1 0,52 23 0,37 10 0,56 13 0,23 7 0,294 39 0,-445-91 0,75 25 0,-73-18 0,64 11 0,163 39 0,-64-13 0,-65-19 0,153 27 0,-251-54 0,79 25 0,40 7 0,-51-21 0,214 26 0,-228-32 0,111 29 0,-32-4 0,12 4 0,51 9 0,-36-29 0,-198-21 0,101 17 0,-82-12 0,57 3 0,-20-3 0,90 17 0,122 13 0,-134-14 0,-102-14 0,1-1 0,66 0 0,-94-8-84,-12-1-172,0 1 0,-1 0 0,1 1-1,16 3 1,-11 1-6570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7:18:27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24575,'55'60'0,"-3"1"0,80 122 0,62 149 0,-180-306 0,23 39 0,-3 2 0,-3 1 0,26 82 0,-36-43 0,-16-73 0,13 49 0,98 221-1365,-99-264-5461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7:18:28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1529 24575,'5'-1'0,"0"-1"0,0 0 0,1-1 0,-1 1 0,-1-1 0,1 0 0,0 0 0,-1-1 0,1 1 0,-1-1 0,5-7 0,8-3 0,29-27 0,-1-1 0,-2-2 0,-1-3 0,38-56 0,122-215 0,-5 8 0,-160 259 0,3 2 0,1 2 0,87-77 0,-93 98 0,1 1 0,2 3 0,62-29 0,-61 32 0,0-1 0,-1-2 0,48-36 0,-53 29-1365,-5 3-5461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7:18:34.7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5029 771 24575,'-2'-3'0,"-1"-1"0,1 0 0,-1 0 0,1 1 0,-1 0 0,0-1 0,0 1 0,-1 0 0,1 0 0,-1 1 0,1-1 0,-1 1 0,0 0 0,-4-2 0,-5-4 0,-24-18 0,-70-49 0,-167-88 0,77 61 0,-186-85 0,310 156 0,-2 4 0,-1 3 0,-107-20 0,63 27 0,-154-2 0,-122 20 0,154 1 0,213-2 0,-205 7 0,191-3 0,1 2 0,0 1 0,-61 20 0,1 6 0,1 4 0,3 4 0,-96 56 0,-156 126 0,298-185 0,2 3 0,2 1 0,1 3 0,-60 74 0,22-7 0,5 4 0,-126 242 0,106-154 0,-96 210 0,158-321 0,3 3 0,-32 148 0,44-91 0,7 1 0,3 181 0,-2 37 0,4 165 0,12-361 0,0-150 0,1 0 0,2 0 0,0 0 0,2 0 0,1-1 0,0 0 0,2 0 0,2-1 0,0 0 0,1-1 0,16 24 0,192 343 0,-201-362 0,0 0 0,2-1 0,1-1 0,40 37 0,111 79 0,-131-114 0,0-3 0,2-1 0,78 30 0,-51-23 0,12 0 0,1-4 0,1-3 0,118 17 0,124 35 0,-245-51 0,169 28 0,-195-46 0,0-3 0,0-3 0,1-2 0,59-8 0,352-70 0,-57-34 0,-384 105 0,1-2 0,-1 0 0,-1-2 0,0-1 0,0-1 0,-1-1 0,-1-1 0,-1-1 0,0-1 0,-1-1 0,-1-1 0,-1-1 0,-1-1 0,26-38 0,249-332 0,-248 337 0,119-151 0,-128 155 0,-3-1 0,35-72 0,-42 68 0,17-33 0,-4-1 0,42-139 0,-61 140 0,15-140 0,-12-96 0,-8 82 0,-10 180 0,3-57 0,33-150 0,18 84 0,-3 12 0,-34 85 0,38-175 0,-50 202 0,-3-1 0,0-82 0,-7 43 0,-4-128 0,-25 64 0,2 17 0,-1-5 65,12 81-1495,10 45-5396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7:18:37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3864 397 24575,'-4'-1'0,"0"-1"0,1 0 0,-1 0 0,1 0 0,-1 0 0,1-1 0,0 1 0,0-1 0,0 0 0,0 0 0,-2-3 0,-5-4 0,-14-10 0,-1 1 0,-1 1 0,-1 1 0,0 1 0,-1 2 0,-1 1 0,0 1 0,-53-14 0,-18 3 0,-137-13 0,116 19 0,-405-32 0,236 25 0,-78-3 0,150 13 0,136 6 0,-149 5 0,203 8 0,-1 2 0,1 1 0,0 1 0,1 1 0,0 1 0,-34 20 0,38-19 0,-28 15 0,2 3 0,1 1 0,1 3 0,2 2 0,-54 54 0,22-9 0,-117 159 0,131-144 0,6 3 0,-73 168 0,97-191 0,3 2 0,4 0 0,3 2 0,-20 132 0,16 27 0,3 325 0,7 31 0,16-565 0,-5 627 0,10-611 0,1 0 0,3 0 0,2-1 0,21 63 0,80 169 0,-46-124 0,-38-83 0,-2 1 0,27 140 0,-46-182 0,1-1 0,1-1 0,1 1 0,1-1 0,2-1 0,0 0 0,2-1 0,1 0 0,32 41 0,-24-39 0,2-1 0,0-2 0,2 0 0,0-2 0,2-1 0,0-1 0,54 27 0,3-8 0,1-3 0,2-4 0,1-4 0,2-4 0,150 20 0,-38-23 0,314-10 0,-361-17 0,-1-8 0,0-7 0,-1-6 0,211-66 0,-254 59 0,71-20 0,239-107 0,-235 78 0,-82 39 0,-1-4 0,139-89 0,-224 122 0,0-1 0,-1 0 0,-1-2 0,-1 0 0,0-1 0,-1 0 0,-1-1 0,-1-1 0,16-35 0,5-21 0,34-111 0,-60 162 0,32-98 0,-6-2 0,-5-2 0,-6-1 0,10-188 0,-30-194 0,-4 277 0,-2 186 0,-2 0 0,-14-63 0,-3-18 0,10 9 0,-18-124 0,8 154 0,-51-139 0,-1 72 0,36 82 0,-62-107 0,-16-35 0,100 186 0,-29-43 0,-8-15 0,28 38 0,-7-16 0,-43-64 0,-5-19 0,56 119-227,-1 1-1,-2 1 1,0 1-1,-2 2 1,-46-33-1,57 46-6598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7:18:39.4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24575,'0'5'0,"0"5"0,0 6 0,0 5 0,4 3 0,2 2 0,4 6 0,5 2 0,5 8 0,-2 11 0,1 1 0,2 0 0,-3-5 0,-4-5 0,0-11 0,-3-7 0,-3-7-8191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7:18:40.6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0 24575,'-5'0'0,"-5"0"0,-2 5 0,2 5 0,-3 2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7:18:42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323 46 24575,'0'-1'0,"0"-1"0,0 0 0,0 0 0,0 0 0,0 0 0,-1 0 0,1 1 0,0-1 0,-1 0 0,0 0 0,1 1 0,-1-1 0,0 0 0,0 1 0,0-1 0,0 0 0,0 1 0,0-1 0,0 1 0,-1 0 0,1-1 0,-3-1 0,2 2 0,-1 0 0,1 0 0,-1 0 0,1 1 0,-1-1 0,0 1 0,1 0 0,-1-1 0,0 1 0,1 0 0,-1 0 0,0 1 0,1-1 0,-4 1 0,-9 3 0,-1 1 0,1 1 0,0 0 0,-15 9 0,24-12 0,-46 17 0,40-16 0,-1 1 0,1 0 0,-21 12 0,30-15 0,-1 1 0,1-1 0,1 0 0,-1 1 0,0 0 0,1-1 0,-1 1 0,1 0 0,0 1 0,0-1 0,0 0 0,0 1 0,0-1 0,1 1 0,0-1 0,0 1 0,-2 6 0,0 39-1365,4-26-5461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7:18:42.9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67 24575,'4'0'0,"6"0"0,6-4 0,5-2 0,3-4 0,2-1 0,-3-2 0,-2 0 0,1 3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7:18:45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84 24575,'0'-2'0,"1"-1"0,0 0 0,0 0 0,0 0 0,0 1 0,0-1 0,0 1 0,1-1 0,-1 1 0,1-1 0,0 1 0,0 0 0,0 0 0,0 0 0,0 0 0,0 0 0,5-3 0,-2 1 0,1 0 0,1 0 0,-1 1 0,0-1 0,1 1 0,7-2 0,-5 3 0,1-1 0,-1 1 0,1 1 0,0 0 0,-1 0 0,1 1 0,0 0 0,0 0 0,0 1 0,-1 1 0,1 0 0,-1 0 0,1 1 0,-1 0 0,0 0 0,0 1 0,0 0 0,0 1 0,-1 0 0,1 1 0,-2-1 0,1 1 0,0 1 0,-1 0 0,0 0 0,-1 0 0,0 1 0,0-1 0,0 2 0,-1-1 0,0 1 0,-1-1 0,0 1 0,0 0 0,2 13 0,-3-13 0,2 7 0,-1-1 0,0 2 0,-1-1 0,-1 0 0,0 33 0,-2-45 0,-1 0 0,1 1 0,-1-1 0,-1 0 0,1 0 0,0 0 0,-1 0 0,0 0 0,0-1 0,0 1 0,0 0 0,-1-1 0,1 0 0,-1 1 0,0-1 0,0 0 0,0 0 0,0-1 0,-1 1 0,1-1 0,-1 1 0,0-1 0,1 0 0,-1-1 0,0 1 0,0 0 0,0-1 0,-7 1 0,-13 3 0,0-2 0,-1-1 0,1 0 0,-1-2 0,-25-3 0,-10 1 0,50 2 0,-1-1 0,1 0 0,0-1 0,-1 0 0,1 0 0,0-1 0,0 0 0,1-1 0,-1 0 0,-10-6 0,15 7 0,0 0 0,1-1 0,-1 1 0,1-1 0,0 0 0,0 0 0,0 0 0,1-1 0,-1 1 0,1-1 0,0 0 0,0 0 0,1 0 0,0 0 0,0-1 0,0 1 0,0-1 0,1 1 0,-2-12 0,1-3 0,0 0 0,1 0 0,0 0 0,2 0 0,1 0 0,0 0 0,6-20 0,-6 36-124,0 0 0,0 0 0,0 1 0,1-1 0,0 1 0,0-1-1,0 1 1,0 0 0,0 0 0,7-5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7:18:47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1 140 24575,'4'-4'0,"7"-6"0,5-2 0,0-3 0,2-3 0,2 1 0,-2-1 0,1 2 0,-4 0 0,1 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8:52.1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790 0 24316,'-790'3354'0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7:22:1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0 24575,'-4'1'0,"0"-1"0,0 1 0,0 0 0,0 0 0,1 0 0,-1 1 0,0-1 0,1 1 0,-1 0 0,1 0 0,0 0 0,-1 0 0,1 1 0,0-1 0,0 1 0,-2 3 0,-44 57 0,23-28 0,-30 33 0,2 2 0,4 3 0,-41 80 0,53-68 0,-43 141 0,78-215 0,-25 93 0,-26 198 0,46-245 0,-70 392 0,69-372 0,4 0 0,6 121 0,2-67 0,-3-108 0,7 174 0,-4-171 0,2 0 0,0 0 0,2 0 0,1-1 0,16 36 0,127 302 0,-125-314 0,40 58 0,-55-91-341,1-1 0,1 0-1,19 18 1,-11-16-6485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7:22:15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0 24575,'2'20'0,"1"-1"0,1 0 0,1 0 0,1-1 0,0 1 0,2-1 0,11 21 0,5 16 0,17 47 0,57 157 0,-77-195 0,-3 1 0,10 77 0,5 245 0,-33-311 0,-3 0 0,-4 0 0,-19 85 0,-22 33 0,-22 128 0,67-302 0,1 11 0,-3 1 0,0-1 0,-2 0 0,-2-1 0,-22 56 0,-99 133 0,126-213 0,-9 10 0,1-1 0,-2 0 0,0-1 0,-1-1 0,0 0 0,-25 16 0,24-19 0,0 1 0,1 1 0,1 1 0,0 0 0,0 1 0,2 0 0,-13 18 0,1-6-1365,10-17-5461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7:22:1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24575,'14'17'0,"-1"0"0,0 1 0,-1 1 0,15 32 0,-9-18 0,25 45 0,233 460 0,-240-455 0,-4 1 0,-4 2 0,-4 0 0,23 155 0,-31-95 0,-6 1 0,-7 1 0,-18 173 0,2-235 0,-5-1 0,-3 0 0,-4-2 0,-3 0 0,-61 121 0,-110 238 0,190-425-136,-2 0-1,0-1 1,0 0-1,-2-1 1,0 0-1,0-1 1,-2-1-1,1 0 0,-22 13 1,22-16-6690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7:22:1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0 24575,'-6'2'0,"0"0"0,0 1 0,0 0 0,1 0 0,-1 0 0,1 0 0,0 1 0,0 0 0,0 0 0,0 0 0,1 0 0,-6 8 0,3-5 0,-47 49 0,3 3 0,2 2 0,-67 112 0,-86 220 0,171-324 0,-18 37 0,5 1 0,-40 146 0,49-108 0,-16 154 0,34-119 0,8 282 0,13-412 0,2 0 0,3-1 0,23 80 0,64 139 0,-84-238 0,36 77 0,5-2 0,131 195 0,-182-297-76,33 44 282,-14-31-453,-20-16 208,-1 1 0,1-1 0,-1 0 0,1 0 0,-1 0 0,1 0 0,-1 1 0,1-1 0,-1 0 0,1 0 0,0 0 0,-1 0 0,1 0 0,-1 0 0,1-1 0,-1 1 0,1 0 0,0 0 0,-1 0 0,1 0 0,-1-1 0,1 1 0,-1 0 0,1-1 0,-1 1 0,0 0 0,1-1 0,-1 1 0,1 0 0,-1-1 0,1 0 0,7-15-6787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7:22:2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0 24575,'-5'2'0,"1"1"0,0-1 0,0 1 0,0 0 0,1 0 0,-1 0 0,1 0 0,-1 0 0,1 1 0,0-1 0,-4 9 0,-1-2 0,-71 86 0,-122 196 0,89-130 0,81-123 0,1 2 0,3 1 0,1 1 0,-38 87 0,59-107 0,0 0 0,2 0 0,0 0 0,2 1 0,0-1 0,5 40 0,-2 5 0,-3 177 0,10 333 0,0-491 0,3 0 0,42 152 0,-14-113 0,66 143 0,-84-210 0,-3 0 0,-3 1 0,16 104 0,-7-29 0,-25-135-7,0 2-54,0 0-1,0 0 0,0-1 0,1 1 1,-1-1-1,1 1 0,-1 0 0,1-1 1,0 1-1,-1-1 0,1 1 0,0-1 1,0 0-1,0 1 0,0-1 0,0 0 1,0 1-1,1-1 0,-1 0 0,0 0 1,3 1-1,8-1-6764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7:22:21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24575,'10'13'0,"1"0"0,-2 0 0,0 1 0,12 24 0,7 12 0,121 168 0,85 145 0,-210-315 0,-4 1 0,-1 1 0,-2 1 0,13 74 0,16 213 0,-36-180 0,-7 1 0,-19 182 0,6-269 0,-4 1 0,-2-2 0,-4 0 0,-3-1 0,-40 84 0,29-70 0,17-42 0,-1 0 0,-1-2 0,-33 49 0,45-79-96,2-1-2,0-1 1,-1 1-1,0-1 0,0 0 1,-1-1-1,0 0 1,-1 0-1,1-1 0,-1 1 1,0-2-1,-1 1 1,-12 5-1,4-5-6728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7:22:1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693 0 24575,'-4'1'0,"0"-1"0,0 1 0,0 0 0,0 0 0,1 0 0,-1 1 0,0-1 0,1 1 0,-1 0 0,1 0 0,0 0 0,-1 0 0,1 1 0,0-1 0,0 1 0,-2 3 0,-44 57 0,23-28 0,-30 33 0,2 2 0,4 3 0,-41 80 0,53-68 0,-43 141 0,78-215 0,-25 93 0,-26 198 0,46-245 0,-70 392 0,69-372 0,4 0 0,6 121 0,2-67 0,-3-108 0,7 174 0,-4-171 0,2 0 0,0 0 0,2 0 0,1-1 0,16 36 0,127 302 0,-125-314 0,40 58 0,-55-91-341,1-1 0,1 0-1,19 18 1,-11-16-6485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7:22:15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0 24575,'2'20'0,"1"-1"0,1 0 0,1 0 0,1-1 0,0 1 0,2-1 0,11 21 0,5 16 0,17 47 0,57 157 0,-77-195 0,-3 1 0,10 77 0,5 245 0,-33-311 0,-3 0 0,-4 0 0,-19 85 0,-22 33 0,-22 128 0,67-302 0,1 11 0,-3 1 0,0-1 0,-2 0 0,-2-1 0,-22 56 0,-99 133 0,126-213 0,-9 10 0,1-1 0,-2 0 0,0-1 0,-1-1 0,0 0 0,-25 16 0,24-19 0,0 1 0,1 1 0,1 1 0,0 0 0,0 1 0,2 0 0,-13 18 0,1-6-1365,10-17-5461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7:22:18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24575,'14'17'0,"-1"0"0,0 1 0,-1 1 0,15 32 0,-9-18 0,25 45 0,233 460 0,-240-455 0,-4 1 0,-4 2 0,-4 0 0,23 155 0,-31-95 0,-6 1 0,-7 1 0,-18 173 0,2-235 0,-5-1 0,-3 0 0,-4-2 0,-3 0 0,-61 121 0,-110 238 0,190-425-136,-2 0-1,0-1 1,0 0-1,-2-1 1,0 0-1,0-1 1,-2-1-1,1 0 0,-22 13 1,22-16-6690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7:22:17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873 0 24575,'-6'2'0,"0"0"0,0 1 0,0 0 0,1 0 0,-1 0 0,1 0 0,0 1 0,0 0 0,0 0 0,0 0 0,1 0 0,-6 8 0,3-5 0,-47 49 0,3 3 0,2 2 0,-67 112 0,-86 220 0,171-324 0,-18 37 0,5 1 0,-40 146 0,49-108 0,-16 154 0,34-119 0,8 282 0,13-412 0,2 0 0,3-1 0,23 80 0,64 139 0,-84-238 0,36 77 0,5-2 0,131 195 0,-182-297-76,33 44 282,-14-31-453,-20-16 208,-1 1 0,1-1 0,-1 0 0,1 0 0,-1 0 0,1 0 0,-1 1 0,1-1 0,-1 0 0,1 0 0,0 0 0,-1 0 0,1 0 0,-1 0 0,1-1 0,-1 1 0,1 0 0,0 0 0,-1 0 0,1 0 0,-1-1 0,1 1 0,-1 0 0,1-1 0,-1 1 0,0 0 0,1-1 0,-1 1 0,1 0 0,-1-1 0,1 0 0,7-15-6787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8:56.2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2409 24575,'26'-1'0,"-1"-1"0,1-2 0,-1 0 0,47-16 0,95-44 0,-158 61 0,161-85 0,-130 64 0,1 1 0,1 3 0,82-28 0,-9 12 0,-57 16 0,78-14 0,134-32 0,-4 1 0,-126 40 0,-3 3 0,248-75 0,9-52 0,90-29 0,-180 71 0,557-143 0,-366 120 0,-362 93 0,228-78 0,-143 35 0,388-89 0,-438 136 0,72-19 0,-213 44 0,118-41 0,-80 23 0,-29 12 0,62-32 0,68-35 0,-38 21 0,-20 9 0,30-16 0,-51 32-1365,-72 29-5461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7:22:2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644 0 24575,'-5'2'0,"1"1"0,0-1 0,0 1 0,0 0 0,1 0 0,-1 0 0,1 0 0,-1 0 0,1 1 0,0-1 0,-4 9 0,-1-2 0,-71 86 0,-122 196 0,89-130 0,81-123 0,1 2 0,3 1 0,1 1 0,-38 87 0,59-107 0,0 0 0,2 0 0,0 0 0,2 1 0,0-1 0,5 40 0,-2 5 0,-3 177 0,10 333 0,0-491 0,3 0 0,42 152 0,-14-113 0,66 143 0,-84-210 0,-3 0 0,-3 1 0,16 104 0,-7-29 0,-25-135-7,0 2-54,0 0-1,0 0 0,0-1 0,1 1 1,-1-1-1,1 1 0,-1 0 0,1-1 1,0 1-1,-1-1 0,1 1 0,0-1 1,0 0-1,0 1 0,0-1 0,0 0 1,0 1-1,1-1 0,-1 0 0,0 0 1,3 1-1,8-1-6764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7:22:21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24575,'10'13'0,"1"0"0,-2 0 0,0 1 0,12 24 0,7 12 0,121 168 0,85 145 0,-210-315 0,-4 1 0,-1 1 0,-2 1 0,13 74 0,16 213 0,-36-180 0,-7 1 0,-19 182 0,6-269 0,-4 1 0,-2-2 0,-4 0 0,-3-1 0,-40 84 0,29-70 0,17-42 0,-1 0 0,-1-2 0,-33 49 0,45-79-96,2-1-2,0-1 1,-1 1-1,0-1 0,0 0 1,-1-1-1,0 0 1,-1 0-1,1-1 0,-1 1 1,0-2-1,-1 1 1,-12 5-1,4-5-6728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7:58:17.5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7531 1 24575,'-5'6'0,"0"1"0,0-1 0,1 1 0,0 1 0,-4 9 0,-13 22 0,-8 0 0,-3-1 0,-1-1 0,-2-2 0,-1-2 0,-2-1 0,-41 28 0,-261 146 0,305-186 0,-144 79 0,-331 130 0,328-164 0,-369 79 0,243-85 0,-214 38 0,-8-34 0,-369-19 0,680-35 0,-160 12 0,-446 84 0,789-98 0,1 1 0,0 2 0,0 1 0,1 2 0,0 1 0,-61 37 0,-118 66 0,102-59 0,62-27 0,1 1 0,-53 48 0,75-59 0,-19 20 0,2 2 0,-58 74 0,41-45 0,-115 109 0,155-160 0,1 2 0,-31 46 0,34-44 0,-2 0 0,-27 28 0,45-52 0,-1 0 0,0-1 0,1 1 0,-1-1 0,0 1 0,1-1 0,-1 1 0,0-1 0,1 0 0,-1 1 0,0-1 0,0 0 0,1 1 0,-1-1 0,0 0 0,0 0 0,0 0 0,0 0 0,1 0 0,-1 0 0,0 0 0,0 0 0,0 0 0,1 0 0,-1 0 0,0 0 0,0-1 0,0 1 0,1 0 0,-1 0 0,0-1 0,0 1 0,1-1 0,-1 1 0,0-1 0,1 1 0,-1-1 0,0 1 0,1-1 0,-1 0 0,1 1 0,-1-2 0,-22-38 0,15 24 0,-8-16 0,1-1 0,1 0 0,-9-36 0,-21-54 0,16 66 0,19 41 0,0 0 0,2-1 0,0 0 0,1 0 0,-6-28 0,-9-57 0,22 132 0,-2-19 0,1-1 0,0 1 0,1-1 0,0 1 0,4 15 0,11 17 0,2 1 0,2-2 0,1 0 0,3-2 0,1-1 0,40 49 0,-45-65 0,-1 0 0,-1 1 0,-1 1 0,18 35 0,-33-57 0,0 0 0,0 0 0,1 0 0,-1 0 0,1 0 0,0-1 0,0 0 0,0 1 0,0-1 0,0 0 0,0 0 0,1-1 0,-1 1 0,1-1 0,-1 1 0,1-1 0,-1 0 0,1-1 0,0 1 0,-1 0 0,1-1 0,0 0 0,4 0 0,14 0 0,-1-2 0,40-6 0,-45 6 0,408-95 0,-312 67 0,72-4-1365,-162 29-5461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7:58:17.5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964 1 24575,'-2'16'0,"0"0"0,-1 0 0,-1-1 0,0 1 0,-9 19 0,-1 8 0,0 4 0,-84 334 0,41-134 0,-31 145 0,58-247 0,22-106 0,1-12 0,2 0 0,1 1 0,-1 33 0,0 15 0,-2 1 0,-23 93 0,15-108 0,-2-1 0,-36 85 0,53-143 0,-1-1 0,0 1 0,0 0 0,-1-1 0,1 1 0,-1-1 0,1 1 0,-1-1 0,0 0 0,1 0 0,-1 1 0,-3 1 0,-7-8 0,-3-17 0,-5-16 0,-96-156 0,52 106 0,31 45 0,1-1 0,3-1 0,2-2 0,-25-56 0,28 59 0,19 38 0,1-1 0,0 0 0,1 0 0,0-1 0,0 1 0,0 0 0,0-1 0,1 0 0,-2-11 0,9 21 0,1-1 0,-1 2 0,0-1 0,-1 0 0,1 1 0,6 7 0,8 11 0,-1 2 0,-2 0 0,0 1 0,-2 1 0,21 48 0,-19-38 0,3 2 0,1 1 0,3-2 0,0-1 0,45 51 0,87 105 0,-153-190 0,-1-1 0,0 0 0,0 0 0,0 0 0,1 0 0,-1 0 0,0 0 0,1-1 0,-1 1 0,1 0 0,-1-1 0,1 1 0,-1-1 0,1 1 0,-1-1 0,1 0 0,-1 0 0,1 1 0,0-1 0,-1 0 0,1-1 0,-1 1 0,1 0 0,0 0 0,-1-1 0,1 1 0,-1-1 0,1 1 0,-1-1 0,1 0 0,-1 1 0,0-1 0,2-1 0,10-5 0,-1-1 0,22-18 0,-10 7 0,79-45 0,3 5 0,153-63 0,-223 106 0,-1-1 0,0-3 0,-2 0 0,0-2 0,-2-2 0,-1 0 0,41-44 0,-32 33-341,0 2 0,3 1-1,64-38 1,-88 59-6485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7:35:46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930 373 24575,'0'-7'0,"0"1"0,-1-1 0,0 1 0,0 0 0,-1-1 0,0 1 0,0 0 0,0 0 0,-1 0 0,0 0 0,0 1 0,0-1 0,-6-7 0,-31-56 0,34 55 0,-1 1 0,-1-1 0,0 1 0,0 1 0,-2 0 0,1 0 0,-15-13 0,13 17 0,0 1 0,0 0 0,-1 0 0,0 2 0,0-1 0,0 2 0,0-1 0,-1 2 0,-24-5 0,28 6 0,-27-7 0,8 2 0,0 1 0,0 1 0,-43-1 0,33 5 0,-95 3 0,129-1 0,0 0 0,1 0 0,-1 0 0,1 1 0,-1-1 0,1 1 0,-1 0 0,1 0 0,0 0 0,0 0 0,0 1 0,-5 4 0,-1 3 0,0 0 0,-10 14 0,13-14 0,0 0 0,1 0 0,1 0 0,-1 1 0,2 0 0,-4 12 0,4-8 0,-2-1 0,-11 27 0,-4-1 0,2 2 0,-18 65 0,18-65 0,14-35 0,1 0 0,0 0 0,0 1 0,0-1 0,1 1 0,-2 11 0,0 41 0,5 66 0,1-34 0,0-80 0,0 1 0,1 0 0,0-1 0,1 0 0,1 0 0,-1 0 0,2 0 0,10 17 0,4 11 0,0 5 0,-15-30 0,1-1 0,0 1 0,1-1 0,1-1 0,0 1 0,19 21 0,-17-24 0,1 0 0,0-1 0,1 0 0,16 10 0,-22-17 0,0 0 0,1 0 0,-1 0 0,1-1 0,0 0 0,-1 0 0,1-1 0,0 0 0,0 0 0,0 0 0,13-1 0,238-3 0,-11 2 0,-207-2 0,0-2 0,59-16 0,-93 19 0,1 0 0,-1-1 0,0 1 0,-1-1 0,1-1 0,0 1 0,-1-1 0,0 0 0,9-10 0,3-4 0,19-26 0,-19 23 0,-12 13 0,0 0 0,0-1 0,0 0 0,-1 1 0,-1-1 0,1-1 0,-1 1 0,-1 0 0,0-1 0,0 0 0,0-11 0,0-14 0,-5-60 0,3 82 0,-4-16 0,-1 0 0,-1 1 0,-10-31 0,-45-122 0,46 141 0,-27-47 0,26 58 0,11 21 0,0 0 0,0 0 0,1-1 0,1 1 0,-1-1 0,-2-13 0,4 16 0,1 1 0,-1 0 0,0 0 0,0 1 0,-1-1 0,1 0 0,-1 1 0,0-1 0,0 1 0,-8-7 0,-5-4 0,-24-19 0,25 23 0,-21-22 0,32 29 27,0 1-1,-1-1 1,1 1-1,-1 0 1,0 0 0,0 1-1,0-1 1,0 1-1,-1 0 1,-10-2-1,8 1-440,0 1 0,-1-1-1,-11-7 1,11 5-6412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7:43:14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1998 253 24575,'-18'-10'0,"-2"1"0,1 0 0,-2 2 0,-29-8 0,-415-95 0,407 102 0,4 2 0,-28-20 0,58 17 0,0 1 0,-43-8 0,-197-4 0,-4 21 0,103 1 0,65 4 0,42-2 0,51-3 0,0 1 0,0-1 0,0 1 0,1 0 0,-1 0 0,1 1 0,-1 0 0,1 0 0,0 1 0,0 0 0,0 0 0,1 0 0,-1 0 0,1 1 0,0 0 0,-6 8 0,-6 9 0,0 1 0,-22 43 0,27-45 0,6-11 0,0 0 0,0 1 0,1-1 0,1 1 0,0 0 0,0 1 0,1-1 0,1 1 0,0-1 0,0 1 0,1 0 0,1 15 0,0-11 0,0-7 0,0-1 0,0 1 0,1-1 0,0 0 0,0 1 0,1-1 0,0 0 0,1 0 0,-1 0 0,1 0 0,1-1 0,6 11 0,9 6 0,1-1 0,1-1 0,1-1 0,42 32 0,-19-22 0,84 46 0,-112-69 0,-1 0 0,1 0 0,1-2 0,0 0 0,-1-1 0,2-1 0,-1-1 0,21 2 0,143 18 0,-107-12 0,88 17 0,-70-10 0,171 9 0,-242-27 0,-4 0 0,1 0 0,31 6 0,8 3 0,0-4 0,78-1 0,-38-2 0,-40 1 0,174-2 0,-227-2 0,-1-1 0,0 1 0,1-1 0,-1 1 0,0-1 0,0-1 0,-1 1 0,1 0 0,0-1 0,-1 0 0,1 0 0,4-6 0,1 0 0,0-1 0,-1 0 0,9-14 0,-11 12 0,0-1 0,0 1 0,-1-1 0,-1 0 0,0 0 0,-1 0 0,2-20 0,-2 7 0,-2 0 0,-3-50 0,-1 63 0,0 1 0,0 0 0,-2 1 0,1-1 0,-1 1 0,-13-22 0,-2-5 0,3 6 0,-34-49 0,39 64 0,-1-2-455,1-1 0,-12-25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8:57.9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24575,'2'6'0,"0"0"0,0-1 0,0 1 0,1-1 0,0 1 0,1-1 0,-1 0 0,1 0 0,4 5 0,1 1 0,17 25 0,38 53 0,130 138 0,118 52 0,-221-205 0,99 108 0,-129-114 4,-45-47-278,1-2 0,2 0 0,0-1 1,29 22-1,-33-30-6552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01.3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2164 0 24371,'-2164'2186'0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06.9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24329,'2848'1930'0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10.2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7888 0 24575,'-51'20'0,"-67"19"0,60-18 0,-109 23 0,-110 24 0,109-22 0,-256 42 0,421-87 0,-346 63 0,-420 88 0,662-128 0,-605 150 0,104-53 0,591-119 0,-321 46 0,-205 36 0,458-68 0,-831 142 0,767-139 0,-702 52 0,828-70 0,-1 1 0,-27 7 0,27-5 0,-48 4 0,2-8 0,-122 18 0,25 7 0,-130 27 0,282-48 0,-7 2 0,0 0 0,-1-2 0,0 0 0,-34 0 0,-17-5-1365,53 1-5461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12.5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6846 6268 24575,'-5'-2'0,"0"0"0,0 0 0,1 0 0,-1 0 0,0-1 0,1 0 0,-1 0 0,1 0 0,0-1 0,0 1 0,-4-6 0,-7-5 0,-303-260 0,105 88 0,122 111 0,-155-165 0,-327-405 0,64 162 0,-47 56 0,137 149 0,-209-224 0,75-34 0,199 186 0,281 278 0,10 9 0,-2 3 0,-110-78 0,-69-49 0,161 119 0,-103-66 0,107 79 0,2-4 0,-76-73 0,26 20 0,76 65 0,-77-93 0,56 57 0,-32-21 0,-17-20 0,-60-106 0,13 15 0,18 35-1365,137 163-5461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17.8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8089 2442 24391,'-8088'-2442'0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6:40.8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1726 223 24575,'-10'1'0,"1"0"0,0 1 0,0 0 0,0 1 0,0 0 0,0 0 0,0 1 0,1 0 0,-1 0 0,1 1 0,0 0 0,1 1 0,-1-1 0,-12 14 0,-10 12 0,-51 68 0,61-73 0,-83 115 0,64-82 0,-4-3 0,-1-1 0,-71 66 0,-70 28 0,-4 3 0,61-18 0,-7 6 0,103-108 0,2 2 0,2 1 0,-39 61 0,61-88 0,-24 42 0,3 1 0,-41 108 0,0-1 0,49-111 0,2 0 0,2 0 0,-15 82 0,20-82 0,3-13 0,1-14 0,2 0 0,0 0 0,2 1 0,-1 22 0,4-36 0,-1 0 0,1 0 0,0 0 0,1-1 0,0 1 0,0 0 0,0-1 0,1 1 0,0-1 0,0 0 0,1 0 0,-1 0 0,1 0 0,1-1 0,-1 1 0,6 4 0,4 3 0,0-1 0,1 0 0,0-1 0,0-1 0,1 0 0,1-1 0,0-1 0,26 9 0,-2-5 0,0-1 0,70 7 0,87 2 0,347-10 0,-496-13 0,-2-3 0,1-1 0,-1-3 0,0-2 0,-1-1 0,74-34 0,250-150 0,-281 145 0,-21 14 0,1-1 0,-1-2 0,120-96 0,-147 104 0,73-45 0,14-10 0,96-76 0,-24 19 0,-141 100 0,-1-3 0,-3-3 0,87-104 0,-132 142 0,-2 0 0,1-1 0,-2-1 0,1 1 0,-2-1 0,0-1 0,-1 1 0,-1-1 0,0 0 0,-1 0 0,-1 0 0,0 0 0,-1 0 0,-1 0 0,-3-24 0,-4-18 0,-4 0 0,-34-110 0,12 54 0,22 71 0,-3 0 0,-1 0 0,-2 1 0,-2 1 0,-2 1 0,-1 1 0,-46-61 0,19 33 0,28 36 0,-2 1 0,0 1 0,-2 1 0,-32-29 0,39 46 0,-1 0 0,0 1 0,-1 0 0,0 2 0,0 0 0,-24-5 0,0-1 0,7 3 0,0 1 0,-1 2 0,-70-5 0,-117 12 0,196 3 0,0 2 0,1 1 0,-53 16 0,-81 40 0,104-37 0,-208 92 0,223-95 0,-26 15-1365,53-24-5461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25.0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2134 24575,'2'-4'0,"0"-1"0,0 1 0,1-1 0,-1 1 0,1 0 0,0 0 0,0 0 0,0 0 0,1 1 0,-1-1 0,1 1 0,0 0 0,8-5 0,2-4 0,99-80 0,-77 65 0,-2 0 0,-1-3 0,44-49 0,55-66 0,-84 97 0,-3-2 0,41-60 0,337-481 0,-125 168 0,-278 396 0,1 1 0,39-37 0,20-23 0,-18 14 0,18-23 0,-69 81-455,0 1 0,21-19 0,-18 20-6371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27.4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195 0 24575,'0'1567'0,"-6"-1438"0,-40 219 0,-3 26 0,28-145 0,-5 134 0,27 181 0,-3-504 0,-9 53 0,5-53 0,-2 58 0,10-11 0,-3 96 0,-1-172-273,0 1 0,0-1 0,-2 0 0,-4 14 0,5-17-6553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55:54.63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7709 1 24575,'-39'-1'0,"-1"2"0,1 2 0,0 2 0,-75 19 0,-75 17 0,32-9 0,89-14 0,3 0 0,-102 15 0,-38 3 0,-8 2 0,16 0 0,105-17 0,38-11 0,28-6 0,-1 2 0,1 0 0,-35 14 0,26-7 0,-65 14 0,22-7 0,-305 118 0,304-107 0,-33 18 0,64-27 0,-87 28 0,45-25 0,-141 60 0,191-69 0,-2-2 0,0-2 0,0-2 0,-1-1 0,-1-3 0,-47 2 0,-389-5 0,242-6 0,40 15 0,-3 1 0,100-13 0,-124-2 0,-251 32 0,226 3 0,-318 82 0,560-112 0,-86 24 0,-1-3 0,-165 18 0,-40 4 0,152-20 0,16 0 0,77-16 0,30-5 0,0 0 0,-41 0 0,-245-6-1365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55:57.5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6674 6075 24575,'-5'-1'0,"1"0"0,0-1 0,0 0 0,0 0 0,0 0 0,0 0 0,0-1 0,1 0 0,-5-4 0,-5-2 0,-505-380 0,426 304 0,-85-100 0,86 84 0,36 41 0,2-1 0,-71-110 0,64 89 0,9 14 0,26 36 0,-2 1 0,-1 1 0,-1 1 0,-44-34 0,-22-21 0,-122-146 0,128 132 0,4 11 0,-4 4 0,-4 3 0,-125-81 0,14 30 0,91 61 0,-160-131 0,185 132 0,50 40 0,-56-54 0,61 52 0,-2 2 0,-38-25 0,22 16 0,-150-110 0,-174-138 0,229 172 0,71 58 0,-125-121 0,-3-10 0,63 63 0,4-16 0,-12-11 0,-47-58 0,-1-1 0,106 124 0,-2-1 0,-107-79 0,162 137 0,-41-43 0,-28-22 0,86 78 0,-16-9 0,2-1 0,0-2 0,2-2 0,1-1 0,-40-52 0,21 17 0,-3 2 0,-67-62 0,114 120 0,-62-53 0,55 50 0,1 0 0,0-1 0,0 0 0,1-1 0,0-1 0,1 0 0,1 0 0,-15-25 0,-15-40-1365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56:00.31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3133 24575,'1'-12'0,"1"0"0,0 0 0,1-1 0,0 2 0,1-1 0,0 0 0,11-19 0,-7 14 0,-1 0 0,9-31 0,29-114 0,-19 76 0,16-111 0,-23 127 0,-13 51 0,0 0 0,-1 0 0,-2-1 0,3-31 0,-5 13 0,-1 10 0,1 1 0,1-1 0,7-33 0,17-102 0,-20 115 0,0-49 0,2-13 0,26-190 0,-14 27 0,-18 255 0,0-6 0,2-1 0,0 1 0,1-1 0,2 1 0,1 1 0,0 0 0,16-29 0,165-239 0,-77 135 0,-93 130 0,16-22 0,54-95 0,-84 127-32,0 1 0,-1-1 0,0 0 0,-2 0-1,0 0 1,0 0 0,-2-1 0,0 1 0,-3-20-1,2-1-1010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8:49.3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20 24575,'0'-1'0,"0"0"0,1 0 0,-1 0 0,0 0 0,1 0 0,-1 0 0,1 0 0,-1 0 0,1 0 0,0 1 0,-1-1 0,1 0 0,0 0 0,-1 1 0,1-1 0,0 0 0,0 1 0,0-1 0,0 1 0,-1-1 0,1 1 0,0-1 0,0 1 0,0 0 0,0-1 0,0 1 0,0 0 0,0 0 0,0 0 0,0 0 0,1-1 0,-1 2 0,0-1 0,2 0 0,38 4 0,-40-4 0,36 9 0,0 1 0,52 23 0,37 10 0,56 13 0,23 7 0,294 39 0,-445-91 0,75 25 0,-73-18 0,64 11 0,163 39 0,-64-13 0,-65-19 0,153 27 0,-251-54 0,79 25 0,40 7 0,-51-21 0,214 26 0,-228-32 0,111 29 0,-32-4 0,12 4 0,51 9 0,-36-29 0,-198-21 0,101 17 0,-82-12 0,57 3 0,-20-3 0,90 17 0,122 13 0,-134-14 0,-102-14 0,1-1 0,66 0 0,-94-8-84,-12-1-172,0 1 0,-1 0 0,1 1-1,16 3 1,-11 1-6570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8:52.1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790 0 24316,'-790'3354'0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8:56.2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2409 24575,'26'-1'0,"-1"-1"0,1-2 0,-1 0 0,47-16 0,95-44 0,-158 61 0,161-85 0,-130 64 0,1 1 0,1 3 0,82-28 0,-9 12 0,-57 16 0,78-14 0,134-32 0,-4 1 0,-126 40 0,-3 3 0,248-75 0,9-52 0,90-29 0,-180 71 0,557-143 0,-366 120 0,-362 93 0,228-78 0,-143 35 0,388-89 0,-438 136 0,72-19 0,-213 44 0,118-41 0,-80 23 0,-29 12 0,62-32 0,68-35 0,-38 21 0,-20 9 0,30-16 0,-51 32-1365,-72 29-5461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8:57.9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24575,'2'6'0,"0"0"0,0-1 0,0 1 0,1-1 0,0 1 0,1-1 0,-1 0 0,1 0 0,4 5 0,1 1 0,17 25 0,38 53 0,130 138 0,118 52 0,-221-205 0,99 108 0,-129-114 4,-45-47-278,1-2 0,2 0 0,0-1 1,29 22-1,-33-30-6552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01.3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2164 0 24371,'-2164'2186'0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8:49.3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20 24575,'0'-1'0,"0"0"0,1 0 0,-1 0 0,0 0 0,1 0 0,-1 0 0,1 0 0,-1 0 0,1 0 0,0 1 0,-1-1 0,1 0 0,0 0 0,-1 1 0,1-1 0,0 0 0,0 1 0,0-1 0,0 1 0,-1-1 0,1 1 0,0-1 0,0 1 0,0 0 0,0-1 0,0 1 0,0 0 0,0 0 0,0 0 0,0 0 0,1-1 0,-1 2 0,0-1 0,2 0 0,38 4 0,-40-4 0,36 9 0,0 1 0,52 23 0,37 10 0,56 13 0,23 7 0,294 39 0,-445-91 0,75 25 0,-73-18 0,64 11 0,163 39 0,-64-13 0,-65-19 0,153 27 0,-251-54 0,79 25 0,40 7 0,-51-21 0,214 26 0,-228-32 0,111 29 0,-32-4 0,12 4 0,51 9 0,-36-29 0,-198-21 0,101 17 0,-82-12 0,57 3 0,-20-3 0,90 17 0,122 13 0,-134-14 0,-102-14 0,1-1 0,66 0 0,-94-8-84,-12-1-172,0 1 0,-1 0 0,1 1-1,16 3 1,-11 1-6570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06.9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24329,'2848'1930'0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10.2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7888 0 24575,'-51'20'0,"-67"19"0,60-18 0,-109 23 0,-110 24 0,109-22 0,-256 42 0,421-87 0,-346 63 0,-420 88 0,662-128 0,-605 150 0,104-53 0,591-119 0,-321 46 0,-205 36 0,458-68 0,-831 142 0,767-139 0,-702 52 0,828-70 0,-1 1 0,-27 7 0,27-5 0,-48 4 0,2-8 0,-122 18 0,25 7 0,-130 27 0,282-48 0,-7 2 0,0 0 0,-1-2 0,0 0 0,-34 0 0,-17-5-1365,53 1-5461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12.5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6846 6268 24575,'-5'-2'0,"0"0"0,0 0 0,1 0 0,-1 0 0,0-1 0,1 0 0,-1 0 0,1 0 0,0-1 0,0 1 0,-4-6 0,-7-5 0,-303-260 0,105 88 0,122 111 0,-155-165 0,-327-405 0,64 162 0,-47 56 0,137 149 0,-209-224 0,75-34 0,199 186 0,281 278 0,10 9 0,-2 3 0,-110-78 0,-69-49 0,161 119 0,-103-66 0,107 79 0,2-4 0,-76-73 0,26 20 0,76 65 0,-77-93 0,56 57 0,-32-21 0,-17-20 0,-60-106 0,13 15 0,18 35-1365,137 163-5461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17.8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8089 2442 24391,'-8088'-2442'0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25.0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2134 24575,'2'-4'0,"0"-1"0,0 1 0,1-1 0,-1 1 0,1 0 0,0 0 0,0 0 0,0 0 0,1 1 0,-1-1 0,1 1 0,0 0 0,8-5 0,2-4 0,99-80 0,-77 65 0,-2 0 0,-1-3 0,44-49 0,55-66 0,-84 97 0,-3-2 0,41-60 0,337-481 0,-125 168 0,-278 396 0,1 1 0,39-37 0,20-23 0,-18 14 0,18-23 0,-69 81-455,0 1 0,21-19 0,-18 20-6371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27.4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195 0 24575,'0'1567'0,"-6"-1438"0,-40 219 0,-3 26 0,28-145 0,-5 134 0,27 181 0,-3-504 0,-9 53 0,5-53 0,-2 58 0,10-11 0,-3 96 0,-1-172-273,0 1 0,0-1 0,-2 0 0,-4 14 0,5-17-6553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8:49.3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20 24575,'0'-1'0,"0"0"0,1 0 0,-1 0 0,0 0 0,1 0 0,-1 0 0,1 0 0,-1 0 0,1 0 0,0 1 0,-1-1 0,1 0 0,0 0 0,-1 1 0,1-1 0,0 0 0,0 1 0,0-1 0,0 1 0,-1-1 0,1 1 0,0-1 0,0 1 0,0 0 0,0-1 0,0 1 0,0 0 0,0 0 0,0 0 0,0 0 0,1-1 0,-1 2 0,0-1 0,2 0 0,38 4 0,-40-4 0,36 9 0,0 1 0,52 23 0,37 10 0,56 13 0,23 7 0,294 39 0,-445-91 0,75 25 0,-73-18 0,64 11 0,163 39 0,-64-13 0,-65-19 0,153 27 0,-251-54 0,79 25 0,40 7 0,-51-21 0,214 26 0,-228-32 0,111 29 0,-32-4 0,12 4 0,51 9 0,-36-29 0,-198-21 0,101 17 0,-82-12 0,57 3 0,-20-3 0,90 17 0,122 13 0,-134-14 0,-102-14 0,1-1 0,66 0 0,-94-8-84,-12-1-172,0 1 0,-1 0 0,1 1-1,16 3 1,-11 1-6570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8:52.1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790 0 24316,'-790'3354'0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8:56.2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2409 24575,'26'-1'0,"-1"-1"0,1-2 0,-1 0 0,47-16 0,95-44 0,-158 61 0,161-85 0,-130 64 0,1 1 0,1 3 0,82-28 0,-9 12 0,-57 16 0,78-14 0,134-32 0,-4 1 0,-126 40 0,-3 3 0,248-75 0,9-52 0,90-29 0,-180 71 0,557-143 0,-366 120 0,-362 93 0,228-78 0,-143 35 0,388-89 0,-438 136 0,72-19 0,-213 44 0,118-41 0,-80 23 0,-29 12 0,62-32 0,68-35 0,-38 21 0,-20 9 0,30-16 0,-51 32-1365,-72 29-5461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8:57.9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24575,'2'6'0,"0"0"0,0-1 0,0 1 0,1-1 0,0 1 0,1-1 0,-1 0 0,1 0 0,4 5 0,1 1 0,17 25 0,38 53 0,130 138 0,118 52 0,-221-205 0,99 108 0,-129-114 4,-45-47-278,1-2 0,2 0 0,0-1 1,29 22-1,-33-30-6552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8:52.1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790 0 24316,'-790'3354'0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01.3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2164 0 24371,'-2164'2186'0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06.9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24329,'2848'1930'0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10.2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7888 0 24575,'-51'20'0,"-67"19"0,60-18 0,-109 23 0,-110 24 0,109-22 0,-256 42 0,421-87 0,-346 63 0,-420 88 0,662-128 0,-605 150 0,104-53 0,591-119 0,-321 46 0,-205 36 0,458-68 0,-831 142 0,767-139 0,-702 52 0,828-70 0,-1 1 0,-27 7 0,27-5 0,-48 4 0,2-8 0,-122 18 0,25 7 0,-130 27 0,282-48 0,-7 2 0,0 0 0,-1-2 0,0 0 0,-34 0 0,-17-5-1365,53 1-5461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12.5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6846 6268 24575,'-5'-2'0,"0"0"0,0 0 0,1 0 0,-1 0 0,0-1 0,1 0 0,-1 0 0,1 0 0,0-1 0,0 1 0,-4-6 0,-7-5 0,-303-260 0,105 88 0,122 111 0,-155-165 0,-327-405 0,64 162 0,-47 56 0,137 149 0,-209-224 0,75-34 0,199 186 0,281 278 0,10 9 0,-2 3 0,-110-78 0,-69-49 0,161 119 0,-103-66 0,107 79 0,2-4 0,-76-73 0,26 20 0,76 65 0,-77-93 0,56 57 0,-32-21 0,-17-20 0,-60-106 0,13 15 0,18 35-1365,137 163-5461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17.8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8089 2442 24391,'-8088'-2442'0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25.0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2134 24575,'2'-4'0,"0"-1"0,0 1 0,1-1 0,-1 1 0,1 0 0,0 0 0,0 0 0,0 0 0,1 1 0,-1-1 0,1 1 0,0 0 0,8-5 0,2-4 0,99-80 0,-77 65 0,-2 0 0,-1-3 0,44-49 0,55-66 0,-84 97 0,-3-2 0,41-60 0,337-481 0,-125 168 0,-278 396 0,1 1 0,39-37 0,20-23 0,-18 14 0,18-23 0,-69 81-455,0 1 0,21-19 0,-18 20-6371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27.4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195 0 24575,'0'1567'0,"-6"-1438"0,-40 219 0,-3 26 0,28-145 0,-5 134 0,27 181 0,-3-504 0,-9 53 0,5-53 0,-2 58 0,10-11 0,-3 96 0,-1-172-273,0 1 0,0-1 0,-2 0 0,-4 14 0,5-17-6553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8:49.32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20 24575,'0'-1'0,"0"0"0,1 0 0,-1 0 0,0 0 0,1 0 0,-1 0 0,1 0 0,-1 0 0,1 0 0,0 1 0,-1-1 0,1 0 0,0 0 0,-1 1 0,1-1 0,0 0 0,0 1 0,0-1 0,0 1 0,-1-1 0,1 1 0,0-1 0,0 1 0,0 0 0,0-1 0,0 1 0,0 0 0,0 0 0,0 0 0,0 0 0,1-1 0,-1 2 0,0-1 0,2 0 0,38 4 0,-40-4 0,36 9 0,0 1 0,52 23 0,37 10 0,56 13 0,23 7 0,294 39 0,-445-91 0,75 25 0,-73-18 0,64 11 0,163 39 0,-64-13 0,-65-19 0,153 27 0,-251-54 0,79 25 0,40 7 0,-51-21 0,214 26 0,-228-32 0,111 29 0,-32-4 0,12 4 0,51 9 0,-36-29 0,-198-21 0,101 17 0,-82-12 0,57 3 0,-20-3 0,90 17 0,122 13 0,-134-14 0,-102-14 0,1-1 0,66 0 0,-94-8-84,-12-1-172,0 1 0,-1 0 0,1 1-1,16 3 1,-11 1-6570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8:52.1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790 0 24316,'-790'3354'0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8:56.2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2409 24575,'26'-1'0,"-1"-1"0,1-2 0,-1 0 0,47-16 0,95-44 0,-158 61 0,161-85 0,-130 64 0,1 1 0,1 3 0,82-28 0,-9 12 0,-57 16 0,78-14 0,134-32 0,-4 1 0,-126 40 0,-3 3 0,248-75 0,9-52 0,90-29 0,-180 71 0,557-143 0,-366 120 0,-362 93 0,228-78 0,-143 35 0,388-89 0,-438 136 0,72-19 0,-213 44 0,118-41 0,-80 23 0,-29 12 0,62-32 0,68-35 0,-38 21 0,-20 9 0,30-16 0,-51 32-1365,-72 29-5461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8:56.2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2409 24575,'26'-1'0,"-1"-1"0,1-2 0,-1 0 0,47-16 0,95-44 0,-158 61 0,161-85 0,-130 64 0,1 1 0,1 3 0,82-28 0,-9 12 0,-57 16 0,78-14 0,134-32 0,-4 1 0,-126 40 0,-3 3 0,248-75 0,9-52 0,90-29 0,-180 71 0,557-143 0,-366 120 0,-362 93 0,228-78 0,-143 35 0,388-89 0,-438 136 0,72-19 0,-213 44 0,118-41 0,-80 23 0,-29 12 0,62-32 0,68-35 0,-38 21 0,-20 9 0,30-16 0,-51 32-1365,-72 29-5461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8:57.9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24575,'2'6'0,"0"0"0,0-1 0,0 1 0,1-1 0,0 1 0,1-1 0,-1 0 0,1 0 0,4 5 0,1 1 0,17 25 0,38 53 0,130 138 0,118 52 0,-221-205 0,99 108 0,-129-114 4,-45-47-278,1-2 0,2 0 0,0-1 1,29 22-1,-33-30-6552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01.3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2164 0 24371,'-2164'2186'0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06.9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24329,'2848'1930'0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10.24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7888 0 24575,'-51'20'0,"-67"19"0,60-18 0,-109 23 0,-110 24 0,109-22 0,-256 42 0,421-87 0,-346 63 0,-420 88 0,662-128 0,-605 150 0,104-53 0,591-119 0,-321 46 0,-205 36 0,458-68 0,-831 142 0,767-139 0,-702 52 0,828-70 0,-1 1 0,-27 7 0,27-5 0,-48 4 0,2-8 0,-122 18 0,25 7 0,-130 27 0,282-48 0,-7 2 0,0 0 0,-1-2 0,0 0 0,-34 0 0,-17-5-1365,53 1-5461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12.5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6846 6268 24575,'-5'-2'0,"0"0"0,0 0 0,1 0 0,-1 0 0,0-1 0,1 0 0,-1 0 0,1 0 0,0-1 0,0 1 0,-4-6 0,-7-5 0,-303-260 0,105 88 0,122 111 0,-155-165 0,-327-405 0,64 162 0,-47 56 0,137 149 0,-209-224 0,75-34 0,199 186 0,281 278 0,10 9 0,-2 3 0,-110-78 0,-69-49 0,161 119 0,-103-66 0,107 79 0,2-4 0,-76-73 0,26 20 0,76 65 0,-77-93 0,56 57 0,-32-21 0,-17-20 0,-60-106 0,13 15 0,18 35-1365,137 163-5461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17.8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8089 2442 24391,'-8088'-2442'0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25.05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2134 24575,'2'-4'0,"0"-1"0,0 1 0,1-1 0,-1 1 0,1 0 0,0 0 0,0 0 0,0 0 0,1 1 0,-1-1 0,1 1 0,0 0 0,8-5 0,2-4 0,99-80 0,-77 65 0,-2 0 0,-1-3 0,44-49 0,55-66 0,-84 97 0,-3-2 0,41-60 0,337-481 0,-125 168 0,-278 396 0,1 1 0,39-37 0,20-23 0,-18 14 0,18-23 0,-69 81-455,0 1 0,21-19 0,-18 20-6371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27.4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195 0 24575,'0'1567'0,"-6"-1438"0,-40 219 0,-3 26 0,28-145 0,-5 134 0,27 181 0,-3-504 0,-9 53 0,5-53 0,-2 58 0,10-11 0,-3 96 0,-1-172-273,0 1 0,0-1 0,-2 0 0,-4 14 0,5-17-6553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43.96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227 21 24575,'11'1'0,"1"1"0,-1-1 0,1 2 0,-1 0 0,0 0 0,0 1 0,0 0 0,0 1 0,-1 0 0,1 1 0,-1 0 0,-1 1 0,16 13 0,8 10 0,-1 1 0,33 43 0,-62-71 0,30 38 0,-18-21 0,1-1 0,0-1 0,2-1 0,31 26 0,6 1 0,-2 2 0,65 74 0,-54-53 0,65 60 0,59 60 0,-16 15 0,-154-184 0,2 0 0,26 17 0,14 13 0,-29-21 0,-8-8 0,-1 2 0,22 25 0,16 36 0,-38-49 0,42 45 0,-12-20 0,-34-35 0,2-1 0,1-2 0,0 0 0,38 27 0,-27-23 0,0 1 0,-2 2 0,40 45 0,-56-57 0,-7-8 0,-1 1 0,0-1 0,0 1 0,-1 1 0,0-1 0,0 1 0,-1 0 0,4 11 0,-7-18 0,-1 0 0,1 0 0,-1 0 0,1 1 0,-1-1 0,1 0 0,-1 0 0,0 0 0,0 0 0,0 0 0,0 0 0,-1 0 0,1 0 0,-1 1 0,1-1 0,-1 0 0,1 0 0,-1 0 0,0-1 0,0 1 0,0 0 0,0 0 0,-1 0 0,1-1 0,0 1 0,-1 0 0,1-1 0,-1 0 0,1 1 0,-1-1 0,0 0 0,1 0 0,-1 1 0,0-1 0,0-1 0,0 1 0,0 0 0,0 0 0,0-1 0,0 1 0,0-1 0,-4 1 0,-4 1 0,0-1 0,0 1 0,0-2 0,0 1 0,0-1 0,-1-1 0,1 0 0,0 0 0,0-1 0,0-1 0,0 1 0,1-1 0,-1-1 0,1 0 0,0 0 0,0-1 0,0 0 0,0-1 0,1 0 0,0 0 0,0-1 0,-11-12 0,-15-19 0,-50-75 0,51 66 0,-41-45 0,45 60 0,-6-7 0,-54-46 0,-18-6 0,-120-95 0,-43-32 0,248 198 0,1-1 0,0-1 0,-27-37 0,-18-20 0,-212-186 0,41 43 0,167 136 0,23 25 0,-16-17 0,-31-35 0,31 41-1365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50.7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 0 24575,'1'5'0,"2"0"0,-1 0 0,0 0 0,1 0 0,0-1 0,0 1 0,1-1 0,-1 0 0,1 0 0,0 0 0,0-1 0,5 5 0,3 3 0,201 210 0,-98-108 0,14 16 0,47 79 0,89 75 0,-204-223 0,61 57 0,123 131 0,-211-206 0,-20-23 0,1-1 0,1-1 0,0 0 0,37 29 0,56 22 0,30 23 0,-74-30 0,-49-44 0,1-1 0,0-1 0,21 13 0,-19-12 0,0 1 0,-1 0 0,-1 2 0,-1 0 0,0 0 0,-2 2 0,20 34 0,-10-17 0,30 37 0,-34-51 0,25 41 0,-45-65 0,0 0 0,0 0 0,0 0 0,1 0 0,-1 0 0,0 0 0,0 0 0,0 1 0,0-1 0,1 0 0,-1 0 0,0 0 0,0 0 0,0 0 0,0 1 0,0-1 0,1 0 0,-1 0 0,0 0 0,0 0 0,0 1 0,0-1 0,0 0 0,0 0 0,0 0 0,0 1 0,0-1 0,0 0 0,0 0 0,0 0 0,0 1 0,0-1 0,0 0 0,0 0 0,0 0 0,0 1 0,0-1 0,0 0 0,0 0 0,0 0 0,0 1 0,0-1 0,0 0 0,0 0 0,-1 0 0,1 0 0,0 1 0,0-1 0,0 0 0,0 0 0,0 0 0,-1 0 0,1 0 0,0 0 0,0 1 0,0-1 0,0 0 0,-1 0 0,1 0 0,0 0 0,-17-8 0,-19-17 0,-43-48 0,-53-43 0,113 98 0,0 0 0,1-1 0,-20-26 0,-17-19 0,-115-140 0,48 61 0,53 66 0,-138-181 0,139 162 0,45 61 0,-38-45 0,4 15 0,-1-2 0,-3 2 0,-119-98 0,-245-122 0,373 252 0,17 11 0,2-2 0,0-1 0,2-1 0,0-2 0,2-1 0,2-2 0,-28-38 0,46 56-341,-1 0 0,-1 1-1,-20-19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8:57.9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24575,'2'6'0,"0"0"0,0-1 0,0 1 0,1-1 0,0 1 0,1-1 0,-1 0 0,1 0 0,4 5 0,1 1 0,17 25 0,38 53 0,130 138 0,118 52 0,-221-205 0,99 108 0,-129-114 4,-45-47-278,1-2 0,2 0 0,0-1 1,29 22-1,-33-30-6552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54.5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3878 0 24575,'-12'1'0,"0"0"0,1 1 0,0 0 0,-1 1 0,1 0 0,0 1 0,0 0 0,1 0 0,-1 1 0,-14 10 0,-11 9 0,-50 44 0,25-18 0,-15 9 0,9-6 0,-80 47 0,81-55 0,2 2 0,-87 83 0,115-97 0,-104 102 0,93-85 0,-3-3 0,-1-2 0,-109 74 0,-200 112 0,224-131 0,62-44 0,-89 50 0,-49 26 0,135-82 0,3 3 0,-75 68 0,-40 31 0,124-112 0,45-29 0,1 1 0,-26 20 0,16-9 0,-2-2 0,-56 29 0,-27 19 0,-123 79 0,78-53 0,151-90-45,-247 147-1275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1.0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1463 0 24575,'-6'3'0,"0"-1"0,0 1 0,1 0 0,-1 0 0,1 0 0,0 1 0,0 0 0,1 0 0,-1 0 0,1 0 0,-8 10 0,4-5 0,-35 41 0,2 1 0,2 3 0,-60 111 0,-43 61 0,72-131 0,-110 140 0,-64 66 0,4-2 0,96-112 0,84-112 54,39-51-527,2 1 0,-24 39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3:59.8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24575,'34'38'0,"-15"-17"0,33 30 0,33 16 0,-27-22 0,58 58 0,155 147 0,-222-193 0,13 13 0,89 82 0,-91-71 0,-40-51 0,35 38 0,1-7 0,65 91 0,57 76 0,-158-202 0,33 33 0,15 20 0,-19-10 0,-5-7 0,75 84 0,-105-130 0,-2 0 0,0 2 0,-1 0 0,14 29 0,19 30 0,-31-57-1365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02.1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1525 0 24575,'-3'23'0,"-1"0"0,0 0 0,-2-1 0,0 1 0,-2-2 0,0 1 0,-1-1 0,-15 25 0,-12 29 0,9-18 0,-63 96 0,54-94 0,-155 258 0,169-281 0,-284 446 0,240-397 0,30-42 0,-32 52 0,36-46 0,-44 46 0,-26 41 0,-122 177 0,168-235 57,38-50-531,-2-2 0,-27 30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05.2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24575,'20'2'0,"0"0"0,0 1 0,0 0 0,0 2 0,27 10 0,94 44 0,-137-58 0,104 54 0,-74-35 0,2-2 0,0-2 0,66 21 0,36 7 0,21 6 0,-81-30 0,79 34 0,-73-24 0,174 40 0,-199-55 0,80 12 0,-19-6 0,36 10 0,71 16 0,-20-11 0,-149-29 0,-1 2 0,0 3 0,59 21 0,-24-5 0,2-3 0,148 18 0,-145-31 0,-58-9 0,-1 2 0,-1 2 0,1 1 0,54 19 0,-55-15 0,1-1 0,0-3 0,61 7 0,-80-12 0,64 12 0,119 38 0,-65-14 0,-94-25-1365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07.8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24575,'16'1'0,"-1"1"0,1 0 0,0 0 0,0 2 0,-1 0 0,16 6 0,89 44 0,-36-15 0,92 49 0,16 5 0,27 5 0,-81-34 0,-29-11 0,107 68 0,-123-66 0,113 76 0,-56-31 0,3 2 0,-3 4 0,288 152 0,-190-116 0,31 35 0,13 16 0,183 85 0,-437-259-109,8 3-519,57 37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2.0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24575,'271'307'0,"-167"-163"0,-62-83 0,74 84 0,-10-22 0,155 235 0,-66-97 0,-119-163 0,-3-6-1365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4.4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24575,'1'5'0,"1"0"0,0-1 0,0 1 0,0-1 0,1 1 0,-1-1 0,1 0 0,0 0 0,1 0 0,-1-1 0,6 6 0,2 2 0,295 313 0,58 42 0,-199-167 0,66 67 0,-150-185 0,129 165 0,-45-51 0,-25-32 0,25 32 0,-8 28 0,28 42 0,-184-263 0,30 51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6.2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3893 0 24575,'-7'1'0,"0"0"0,1 0 0,-1 0 0,1 1 0,-1 0 0,1 0 0,0 0 0,0 1 0,-11 6 0,-53 40 0,31-20 0,-101 62 0,-53 35 0,138-89 0,-3-4 0,-74 34 0,-19 9 0,-276 190 0,363-213 0,-106 111 0,92-84 0,-263 241 0,146-159 0,-61 57 0,128-104 0,74-70 0,3 2 0,-80 94 0,102-108 0,0-1 0,-53 43 0,45-42 0,-53 58 0,-52 63 0,70-79 0,45-49 0,-44 34 0,-8 6 0,13-9 0,-125 81 0,75-57 0,63-46-1365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17.8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24575,'1'9'0,"1"-1"0,1 0 0,-1 0 0,1 0 0,1-1 0,0 1 0,6 9 0,3 8 0,19 34 0,2-1 0,50 64 0,32 53 0,59 90 0,-66-106 0,93 137 0,6 42 0,-119-191 0,-80-130-1365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5:49:01.3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2164 0 24371,'-2164'2186'0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20.1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24575,'2'20'0,"1"-1"0,0 1 0,2-1 0,1 0 0,0-1 0,1 1 0,1-1 0,0-1 0,14 21 0,-5-6 0,37 50 0,-3-5 0,111 170 0,-152-233 0,111 177 0,-41-63 0,95 148 0,-67-108 0,31 43 0,-104-163-1365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22.0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24575,'0'3'0,"1"-1"0,-1 1 0,1-1 0,0 0 0,0 0 0,1 1 0,-1-1 0,0 0 0,1 0 0,-1 0 0,1 0 0,-1-1 0,1 1 0,0 0 0,0-1 0,0 1 0,3 1 0,43 27 0,-36-23 0,307 156 0,-229-120 0,380 184 0,-164-103 0,-115-50 0,-59-24 0,73 32 0,-49-8 0,165 90 0,-236-125 104,-64-31-593,-1 0-1,33 20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23.8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2058 0 24575,'-2'4'0,"0"-1"0,1 1 0,-1-1 0,-1 0 0,1 1 0,0-1 0,-1 0 0,1-1 0,-1 1 0,0 0 0,0-1 0,-6 4 0,-2 4 0,-211 176 0,55-49 0,-228 182 0,187-156 0,-104 75 0,144-93 0,52-43 0,89-77 0,-22 20 0,-98 94 0,90-94 0,7-7 0,-11 7 70,30-24-1505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9.3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1912 0 24575,'-7'1'0,"0"0"0,1 0 0,0 1 0,-1 0 0,1 0 0,0 0 0,0 1 0,0 0 0,0 0 0,1 0 0,-7 6 0,-61 50 0,51-40 0,-6 5 0,-225 199 0,82-38 0,17-16 0,-74 87 0,80-83 0,-90 99 0,27-66 0,170-166 0,3 2 0,1 1 0,-54 85 0,73-100 0,9-13 0,0-1 0,-1 0 0,0-1 0,-20 20 0,17-26-1365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41.5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24575,'103'106'0,"153"120"0,227 186 0,-214-171 0,-178-160 0,38 36 0,183 184 0,-25-67 0,-138-119 0,9-1 0,82 76 0,-163-125 0,-16-11-1365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4.5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2909 0 24575,'-8'3'0,"1"-1"0,0 1 0,0 0 0,0 0 0,0 1 0,0 0 0,-8 7 0,12-9 0,-96 66 0,-164 145 0,-45 38 0,148-128 0,73-57 0,38-30 0,2 1 0,-54 57 0,-227 297 0,10-12 0,273-332 0,-3-2 0,-1-2 0,-2-2 0,-73 44 0,-221 150 0,295-193 0,-73 80 0,25-22 0,75-78-116,13-11-23,0-1 1,-1 0-1,0 0 0,-1-1 0,0 0 0,0-1 1,-1-1-1,-21 10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36.4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24575,'0'19'0,"2"-1"0,0 0 0,2-1 0,0 1 0,0 0 0,2-1 0,0 0 0,1 0 0,15 26 0,11 10 0,58 72 0,-38-55 0,38 54 0,174 186 0,134 74 0,-178-149 0,-128-131 0,114 100 0,-145-147 0,93 114 0,130 122 0,-165-176 0,-104-99-16,-13-14-152,0 0-1,0 0 0,1 0 1,0-1-1,-1 0 0,1 0 1,7 4-1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46.9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2080 0 24575,'-7'2'0,"0"1"0,0-1 0,1 1 0,-1 0 0,1 0 0,0 1 0,0 0 0,0 0 0,1 1 0,0-1 0,-8 9 0,2-4 0,-166 169 0,74-70 0,49-48 0,2 3 0,-55 85 0,10-12 0,-106 136 0,167-228 0,-1-2 0,-3-1 0,-1-3 0,-2-1 0,-50 33 0,-64 57 0,-72 86 0,191-178 0,-33 42 0,47-49 0,-1-1 0,-2-2 0,-53 42 0,-174 107-1365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48.9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24575,'99'87'0,"5"-4"0,139 84 0,38 27 0,-47-36 0,-6 0 0,-41-30 0,5 10 0,19 6 0,10 7 0,-117-56 0,-80-70 0,1-1 0,1-1 0,1-1 0,1-1 0,1-2 0,37 19 0,-61-36-170,-1-1-1,1 1 0,0-1 1,0 1-1,0-1 0,0-1 1,7 1-1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06:04:55.4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24575,'7'1'0,"0"0"0,1 0 0,-1 0 0,0 1 0,0 0 0,0 1 0,0 0 0,10 5 0,56 36 0,-26-14 0,146 93 0,-141-88 0,-3 2 0,68 66 0,24 18 0,-84-74 0,-3 3 0,-2 2 0,61 80 0,-95-110 0,47 64-1365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59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20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5FCD8-C5E4-07A9-63E9-F690B22A5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8DF5E2-8275-394A-A9A6-CCA2BA56F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C3D053-9FDE-0754-0495-D52E384DF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BF416-5FA6-46A9-FB74-6A360561E5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24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48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39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09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39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67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63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70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19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76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50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5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40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44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95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C9EB-9578-4429-9158-7934B296FDD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06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1/15/2025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1/15/2025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1/15/2025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1/15/2025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1/15/2025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136136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136136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1/15/2025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hyperlink" Target="https://www.cs.montana.edu/pearsall/classes/spring2025/232/mai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13.png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3" Type="http://schemas.openxmlformats.org/officeDocument/2006/relationships/image" Target="../media/image2.jpe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customXml" Target="../ink/ink8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12.png"/><Relationship Id="rId24" Type="http://schemas.openxmlformats.org/officeDocument/2006/relationships/customXml" Target="../ink/ink14.xml"/><Relationship Id="rId5" Type="http://schemas.openxmlformats.org/officeDocument/2006/relationships/image" Target="../media/image9.sv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image" Target="../media/image21.png"/><Relationship Id="rId10" Type="http://schemas.openxmlformats.org/officeDocument/2006/relationships/customXml" Target="../ink/ink7.xml"/><Relationship Id="rId19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customXml" Target="../ink/ink22.xml"/><Relationship Id="rId26" Type="http://schemas.openxmlformats.org/officeDocument/2006/relationships/customXml" Target="../ink/ink26.xml"/><Relationship Id="rId21" Type="http://schemas.openxmlformats.org/officeDocument/2006/relationships/image" Target="../media/image29.png"/><Relationship Id="rId34" Type="http://schemas.openxmlformats.org/officeDocument/2006/relationships/customXml" Target="../ink/ink29.xml"/><Relationship Id="rId7" Type="http://schemas.openxmlformats.org/officeDocument/2006/relationships/image" Target="../media/image23.png"/><Relationship Id="rId12" Type="http://schemas.openxmlformats.org/officeDocument/2006/relationships/customXml" Target="../ink/ink19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33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24.png"/><Relationship Id="rId24" Type="http://schemas.openxmlformats.org/officeDocument/2006/relationships/customXml" Target="../ink/ink25.xml"/><Relationship Id="rId32" Type="http://schemas.openxmlformats.org/officeDocument/2006/relationships/customXml" Target="../ink/ink28.xml"/><Relationship Id="rId37" Type="http://schemas.openxmlformats.org/officeDocument/2006/relationships/image" Target="../media/image36.png"/><Relationship Id="rId5" Type="http://schemas.openxmlformats.org/officeDocument/2006/relationships/image" Target="../media/image9.sv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image" Target="../media/image21.png"/><Relationship Id="rId36" Type="http://schemas.openxmlformats.org/officeDocument/2006/relationships/customXml" Target="../ink/ink30.xml"/><Relationship Id="rId10" Type="http://schemas.openxmlformats.org/officeDocument/2006/relationships/customXml" Target="../ink/ink18.xml"/><Relationship Id="rId19" Type="http://schemas.openxmlformats.org/officeDocument/2006/relationships/image" Target="../media/image28.png"/><Relationship Id="rId31" Type="http://schemas.openxmlformats.org/officeDocument/2006/relationships/image" Target="../media/image33.pn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customXml" Target="../ink/ink20.xml"/><Relationship Id="rId22" Type="http://schemas.openxmlformats.org/officeDocument/2006/relationships/customXml" Target="../ink/ink24.xml"/><Relationship Id="rId27" Type="http://schemas.openxmlformats.org/officeDocument/2006/relationships/image" Target="../media/image32.png"/><Relationship Id="rId30" Type="http://schemas.openxmlformats.org/officeDocument/2006/relationships/customXml" Target="../ink/ink27.xml"/><Relationship Id="rId35" Type="http://schemas.openxmlformats.org/officeDocument/2006/relationships/image" Target="../media/image35.png"/><Relationship Id="rId8" Type="http://schemas.openxmlformats.org/officeDocument/2006/relationships/customXml" Target="../ink/ink17.xml"/><Relationship Id="rId3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customXml" Target="../ink/ink37.xml"/><Relationship Id="rId26" Type="http://schemas.openxmlformats.org/officeDocument/2006/relationships/customXml" Target="../ink/ink41.xml"/><Relationship Id="rId3" Type="http://schemas.openxmlformats.org/officeDocument/2006/relationships/image" Target="../media/image2.jpeg"/><Relationship Id="rId21" Type="http://schemas.openxmlformats.org/officeDocument/2006/relationships/image" Target="../media/image29.png"/><Relationship Id="rId34" Type="http://schemas.openxmlformats.org/officeDocument/2006/relationships/customXml" Target="../ink/ink44.xml"/><Relationship Id="rId7" Type="http://schemas.openxmlformats.org/officeDocument/2006/relationships/image" Target="../media/image23.png"/><Relationship Id="rId12" Type="http://schemas.openxmlformats.org/officeDocument/2006/relationships/customXml" Target="../ink/ink34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33" Type="http://schemas.openxmlformats.org/officeDocument/2006/relationships/image" Target="../media/image38.png"/><Relationship Id="rId2" Type="http://schemas.openxmlformats.org/officeDocument/2006/relationships/image" Target="../media/image1.png"/><Relationship Id="rId16" Type="http://schemas.openxmlformats.org/officeDocument/2006/relationships/customXml" Target="../ink/ink36.xml"/><Relationship Id="rId20" Type="http://schemas.openxmlformats.org/officeDocument/2006/relationships/customXml" Target="../ink/ink38.xml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11" Type="http://schemas.openxmlformats.org/officeDocument/2006/relationships/image" Target="../media/image24.png"/><Relationship Id="rId24" Type="http://schemas.openxmlformats.org/officeDocument/2006/relationships/customXml" Target="../ink/ink40.xml"/><Relationship Id="rId32" Type="http://schemas.openxmlformats.org/officeDocument/2006/relationships/customXml" Target="../ink/ink43.xml"/><Relationship Id="rId5" Type="http://schemas.openxmlformats.org/officeDocument/2006/relationships/image" Target="../media/image9.sv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image" Target="../media/image21.png"/><Relationship Id="rId10" Type="http://schemas.openxmlformats.org/officeDocument/2006/relationships/customXml" Target="../ink/ink33.xml"/><Relationship Id="rId19" Type="http://schemas.openxmlformats.org/officeDocument/2006/relationships/image" Target="../media/image28.png"/><Relationship Id="rId31" Type="http://schemas.openxmlformats.org/officeDocument/2006/relationships/image" Target="../media/image37.pn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customXml" Target="../ink/ink35.xml"/><Relationship Id="rId22" Type="http://schemas.openxmlformats.org/officeDocument/2006/relationships/customXml" Target="../ink/ink39.xml"/><Relationship Id="rId27" Type="http://schemas.openxmlformats.org/officeDocument/2006/relationships/image" Target="../media/image32.png"/><Relationship Id="rId30" Type="http://schemas.openxmlformats.org/officeDocument/2006/relationships/customXml" Target="../ink/ink42.xml"/><Relationship Id="rId35" Type="http://schemas.openxmlformats.org/officeDocument/2006/relationships/image" Target="../media/image39.png"/><Relationship Id="rId8" Type="http://schemas.openxmlformats.org/officeDocument/2006/relationships/customXml" Target="../ink/ink3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13" Type="http://schemas.openxmlformats.org/officeDocument/2006/relationships/image" Target="../media/image25.png"/><Relationship Id="rId18" Type="http://schemas.openxmlformats.org/officeDocument/2006/relationships/customXml" Target="../ink/ink51.xml"/><Relationship Id="rId26" Type="http://schemas.openxmlformats.org/officeDocument/2006/relationships/customXml" Target="../ink/ink55.xml"/><Relationship Id="rId3" Type="http://schemas.openxmlformats.org/officeDocument/2006/relationships/image" Target="../media/image2.jpeg"/><Relationship Id="rId21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customXml" Target="../ink/ink48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2" Type="http://schemas.openxmlformats.org/officeDocument/2006/relationships/image" Target="../media/image1.png"/><Relationship Id="rId16" Type="http://schemas.openxmlformats.org/officeDocument/2006/relationships/customXml" Target="../ink/ink50.xml"/><Relationship Id="rId20" Type="http://schemas.openxmlformats.org/officeDocument/2006/relationships/customXml" Target="../ink/ink52.xml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11" Type="http://schemas.openxmlformats.org/officeDocument/2006/relationships/image" Target="../media/image24.png"/><Relationship Id="rId24" Type="http://schemas.openxmlformats.org/officeDocument/2006/relationships/customXml" Target="../ink/ink54.xml"/><Relationship Id="rId5" Type="http://schemas.openxmlformats.org/officeDocument/2006/relationships/image" Target="../media/image9.sv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image" Target="../media/image21.png"/><Relationship Id="rId10" Type="http://schemas.openxmlformats.org/officeDocument/2006/relationships/customXml" Target="../ink/ink47.xml"/><Relationship Id="rId19" Type="http://schemas.openxmlformats.org/officeDocument/2006/relationships/image" Target="../media/image28.pn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customXml" Target="../ink/ink49.xml"/><Relationship Id="rId22" Type="http://schemas.openxmlformats.org/officeDocument/2006/relationships/customXml" Target="../ink/ink53.xml"/><Relationship Id="rId27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.xml"/><Relationship Id="rId13" Type="http://schemas.openxmlformats.org/officeDocument/2006/relationships/image" Target="../media/image25.png"/><Relationship Id="rId18" Type="http://schemas.openxmlformats.org/officeDocument/2006/relationships/customXml" Target="../ink/ink62.xml"/><Relationship Id="rId26" Type="http://schemas.openxmlformats.org/officeDocument/2006/relationships/customXml" Target="../ink/ink66.xml"/><Relationship Id="rId3" Type="http://schemas.openxmlformats.org/officeDocument/2006/relationships/image" Target="../media/image2.jpeg"/><Relationship Id="rId21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customXml" Target="../ink/ink59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2" Type="http://schemas.openxmlformats.org/officeDocument/2006/relationships/image" Target="../media/image1.png"/><Relationship Id="rId16" Type="http://schemas.openxmlformats.org/officeDocument/2006/relationships/customXml" Target="../ink/ink61.xml"/><Relationship Id="rId20" Type="http://schemas.openxmlformats.org/officeDocument/2006/relationships/customXml" Target="../ink/ink63.xml"/><Relationship Id="rId29" Type="http://schemas.openxmlformats.org/officeDocument/2006/relationships/image" Target="../media/image22.sv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.xml"/><Relationship Id="rId11" Type="http://schemas.openxmlformats.org/officeDocument/2006/relationships/image" Target="../media/image24.png"/><Relationship Id="rId24" Type="http://schemas.openxmlformats.org/officeDocument/2006/relationships/customXml" Target="../ink/ink65.xml"/><Relationship Id="rId5" Type="http://schemas.openxmlformats.org/officeDocument/2006/relationships/image" Target="../media/image9.sv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image" Target="../media/image21.png"/><Relationship Id="rId10" Type="http://schemas.openxmlformats.org/officeDocument/2006/relationships/customXml" Target="../ink/ink58.xml"/><Relationship Id="rId19" Type="http://schemas.openxmlformats.org/officeDocument/2006/relationships/image" Target="../media/image28.pn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customXml" Target="../ink/ink60.xml"/><Relationship Id="rId22" Type="http://schemas.openxmlformats.org/officeDocument/2006/relationships/customXml" Target="../ink/ink64.xml"/><Relationship Id="rId27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customXml" Target="../ink/ink72.xml"/><Relationship Id="rId18" Type="http://schemas.openxmlformats.org/officeDocument/2006/relationships/image" Target="../media/image29.png"/><Relationship Id="rId3" Type="http://schemas.openxmlformats.org/officeDocument/2006/relationships/customXml" Target="../ink/ink67.xml"/><Relationship Id="rId21" Type="http://schemas.openxmlformats.org/officeDocument/2006/relationships/customXml" Target="../ink/ink76.xml"/><Relationship Id="rId7" Type="http://schemas.openxmlformats.org/officeDocument/2006/relationships/customXml" Target="../ink/ink69.xml"/><Relationship Id="rId12" Type="http://schemas.openxmlformats.org/officeDocument/2006/relationships/image" Target="../media/image26.png"/><Relationship Id="rId17" Type="http://schemas.openxmlformats.org/officeDocument/2006/relationships/customXml" Target="../ink/ink74.xml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71.xml"/><Relationship Id="rId24" Type="http://schemas.openxmlformats.org/officeDocument/2006/relationships/image" Target="../media/image32.png"/><Relationship Id="rId5" Type="http://schemas.openxmlformats.org/officeDocument/2006/relationships/customXml" Target="../ink/ink68.xml"/><Relationship Id="rId15" Type="http://schemas.openxmlformats.org/officeDocument/2006/relationships/customXml" Target="../ink/ink73.xml"/><Relationship Id="rId23" Type="http://schemas.openxmlformats.org/officeDocument/2006/relationships/customXml" Target="../ink/ink77.xml"/><Relationship Id="rId10" Type="http://schemas.openxmlformats.org/officeDocument/2006/relationships/image" Target="../media/image25.png"/><Relationship Id="rId19" Type="http://schemas.openxmlformats.org/officeDocument/2006/relationships/customXml" Target="../ink/ink75.xml"/><Relationship Id="rId4" Type="http://schemas.openxmlformats.org/officeDocument/2006/relationships/image" Target="../media/image23.png"/><Relationship Id="rId9" Type="http://schemas.openxmlformats.org/officeDocument/2006/relationships/customXml" Target="../ink/ink70.xml"/><Relationship Id="rId14" Type="http://schemas.openxmlformats.org/officeDocument/2006/relationships/image" Target="../media/image27.png"/><Relationship Id="rId2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2.xml"/><Relationship Id="rId18" Type="http://schemas.openxmlformats.org/officeDocument/2006/relationships/image" Target="../media/image48.png"/><Relationship Id="rId26" Type="http://schemas.openxmlformats.org/officeDocument/2006/relationships/image" Target="../media/image52.png"/><Relationship Id="rId39" Type="http://schemas.openxmlformats.org/officeDocument/2006/relationships/customXml" Target="../ink/ink95.xml"/><Relationship Id="rId21" Type="http://schemas.openxmlformats.org/officeDocument/2006/relationships/customXml" Target="../ink/ink86.xml"/><Relationship Id="rId34" Type="http://schemas.openxmlformats.org/officeDocument/2006/relationships/image" Target="../media/image56.png"/><Relationship Id="rId42" Type="http://schemas.openxmlformats.org/officeDocument/2006/relationships/image" Target="../media/image60.png"/><Relationship Id="rId47" Type="http://schemas.openxmlformats.org/officeDocument/2006/relationships/customXml" Target="../ink/ink99.xml"/><Relationship Id="rId50" Type="http://schemas.openxmlformats.org/officeDocument/2006/relationships/image" Target="../media/image64.png"/><Relationship Id="rId7" Type="http://schemas.openxmlformats.org/officeDocument/2006/relationships/customXml" Target="../ink/ink79.xml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29" Type="http://schemas.openxmlformats.org/officeDocument/2006/relationships/customXml" Target="../ink/ink90.xml"/><Relationship Id="rId11" Type="http://schemas.openxmlformats.org/officeDocument/2006/relationships/customXml" Target="../ink/ink81.xml"/><Relationship Id="rId24" Type="http://schemas.openxmlformats.org/officeDocument/2006/relationships/image" Target="../media/image51.png"/><Relationship Id="rId32" Type="http://schemas.openxmlformats.org/officeDocument/2006/relationships/image" Target="../media/image55.png"/><Relationship Id="rId37" Type="http://schemas.openxmlformats.org/officeDocument/2006/relationships/customXml" Target="../ink/ink94.xml"/><Relationship Id="rId40" Type="http://schemas.openxmlformats.org/officeDocument/2006/relationships/image" Target="../media/image59.png"/><Relationship Id="rId45" Type="http://schemas.openxmlformats.org/officeDocument/2006/relationships/customXml" Target="../ink/ink98.xml"/><Relationship Id="rId53" Type="http://schemas.openxmlformats.org/officeDocument/2006/relationships/image" Target="../media/image67.png"/><Relationship Id="rId5" Type="http://schemas.openxmlformats.org/officeDocument/2006/relationships/customXml" Target="../ink/ink78.xml"/><Relationship Id="rId10" Type="http://schemas.openxmlformats.org/officeDocument/2006/relationships/image" Target="../media/image44.png"/><Relationship Id="rId19" Type="http://schemas.openxmlformats.org/officeDocument/2006/relationships/customXml" Target="../ink/ink85.xml"/><Relationship Id="rId31" Type="http://schemas.openxmlformats.org/officeDocument/2006/relationships/customXml" Target="../ink/ink91.xml"/><Relationship Id="rId44" Type="http://schemas.openxmlformats.org/officeDocument/2006/relationships/image" Target="../media/image61.png"/><Relationship Id="rId52" Type="http://schemas.openxmlformats.org/officeDocument/2006/relationships/image" Target="../media/image66.jpeg"/><Relationship Id="rId4" Type="http://schemas.openxmlformats.org/officeDocument/2006/relationships/image" Target="../media/image41.svg"/><Relationship Id="rId9" Type="http://schemas.openxmlformats.org/officeDocument/2006/relationships/customXml" Target="../ink/ink80.xml"/><Relationship Id="rId14" Type="http://schemas.openxmlformats.org/officeDocument/2006/relationships/image" Target="../media/image46.png"/><Relationship Id="rId22" Type="http://schemas.openxmlformats.org/officeDocument/2006/relationships/image" Target="../media/image50.png"/><Relationship Id="rId27" Type="http://schemas.openxmlformats.org/officeDocument/2006/relationships/customXml" Target="../ink/ink89.xml"/><Relationship Id="rId30" Type="http://schemas.openxmlformats.org/officeDocument/2006/relationships/image" Target="../media/image54.png"/><Relationship Id="rId35" Type="http://schemas.openxmlformats.org/officeDocument/2006/relationships/customXml" Target="../ink/ink93.xml"/><Relationship Id="rId43" Type="http://schemas.openxmlformats.org/officeDocument/2006/relationships/customXml" Target="../ink/ink97.xml"/><Relationship Id="rId48" Type="http://schemas.openxmlformats.org/officeDocument/2006/relationships/image" Target="../media/image63.png"/><Relationship Id="rId8" Type="http://schemas.openxmlformats.org/officeDocument/2006/relationships/image" Target="../media/image43.png"/><Relationship Id="rId51" Type="http://schemas.openxmlformats.org/officeDocument/2006/relationships/image" Target="../media/image65.png"/><Relationship Id="rId3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customXml" Target="../ink/ink84.xml"/><Relationship Id="rId25" Type="http://schemas.openxmlformats.org/officeDocument/2006/relationships/customXml" Target="../ink/ink88.xml"/><Relationship Id="rId33" Type="http://schemas.openxmlformats.org/officeDocument/2006/relationships/customXml" Target="../ink/ink92.xml"/><Relationship Id="rId38" Type="http://schemas.openxmlformats.org/officeDocument/2006/relationships/image" Target="../media/image58.png"/><Relationship Id="rId46" Type="http://schemas.openxmlformats.org/officeDocument/2006/relationships/image" Target="../media/image62.png"/><Relationship Id="rId20" Type="http://schemas.openxmlformats.org/officeDocument/2006/relationships/image" Target="../media/image49.png"/><Relationship Id="rId41" Type="http://schemas.openxmlformats.org/officeDocument/2006/relationships/customXml" Target="../ink/ink96.xml"/><Relationship Id="rId54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5" Type="http://schemas.openxmlformats.org/officeDocument/2006/relationships/customXml" Target="../ink/ink83.xml"/><Relationship Id="rId23" Type="http://schemas.openxmlformats.org/officeDocument/2006/relationships/customXml" Target="../ink/ink87.xml"/><Relationship Id="rId28" Type="http://schemas.openxmlformats.org/officeDocument/2006/relationships/image" Target="../media/image53.png"/><Relationship Id="rId36" Type="http://schemas.openxmlformats.org/officeDocument/2006/relationships/image" Target="../media/image57.png"/><Relationship Id="rId49" Type="http://schemas.openxmlformats.org/officeDocument/2006/relationships/customXml" Target="../ink/ink100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5.xml"/><Relationship Id="rId18" Type="http://schemas.openxmlformats.org/officeDocument/2006/relationships/image" Target="../media/image75.png"/><Relationship Id="rId26" Type="http://schemas.openxmlformats.org/officeDocument/2006/relationships/image" Target="../media/image79.png"/><Relationship Id="rId39" Type="http://schemas.openxmlformats.org/officeDocument/2006/relationships/customXml" Target="../ink/ink118.xml"/><Relationship Id="rId21" Type="http://schemas.openxmlformats.org/officeDocument/2006/relationships/customXml" Target="../ink/ink109.xml"/><Relationship Id="rId34" Type="http://schemas.openxmlformats.org/officeDocument/2006/relationships/image" Target="../media/image83.png"/><Relationship Id="rId42" Type="http://schemas.openxmlformats.org/officeDocument/2006/relationships/image" Target="../media/image87.png"/><Relationship Id="rId47" Type="http://schemas.openxmlformats.org/officeDocument/2006/relationships/customXml" Target="../ink/ink122.xml"/><Relationship Id="rId50" Type="http://schemas.openxmlformats.org/officeDocument/2006/relationships/image" Target="../media/image91.png"/><Relationship Id="rId7" Type="http://schemas.openxmlformats.org/officeDocument/2006/relationships/customXml" Target="../ink/ink102.xml"/><Relationship Id="rId2" Type="http://schemas.openxmlformats.org/officeDocument/2006/relationships/image" Target="../media/image1.png"/><Relationship Id="rId16" Type="http://schemas.openxmlformats.org/officeDocument/2006/relationships/image" Target="../media/image74.png"/><Relationship Id="rId29" Type="http://schemas.openxmlformats.org/officeDocument/2006/relationships/customXml" Target="../ink/ink113.xml"/><Relationship Id="rId11" Type="http://schemas.openxmlformats.org/officeDocument/2006/relationships/customXml" Target="../ink/ink104.xml"/><Relationship Id="rId24" Type="http://schemas.openxmlformats.org/officeDocument/2006/relationships/image" Target="../media/image78.png"/><Relationship Id="rId32" Type="http://schemas.openxmlformats.org/officeDocument/2006/relationships/image" Target="../media/image82.png"/><Relationship Id="rId37" Type="http://schemas.openxmlformats.org/officeDocument/2006/relationships/customXml" Target="../ink/ink117.xml"/><Relationship Id="rId40" Type="http://schemas.openxmlformats.org/officeDocument/2006/relationships/image" Target="../media/image86.png"/><Relationship Id="rId45" Type="http://schemas.openxmlformats.org/officeDocument/2006/relationships/customXml" Target="../ink/ink121.xml"/><Relationship Id="rId53" Type="http://schemas.openxmlformats.org/officeDocument/2006/relationships/image" Target="../media/image67.png"/><Relationship Id="rId5" Type="http://schemas.openxmlformats.org/officeDocument/2006/relationships/customXml" Target="../ink/ink101.xml"/><Relationship Id="rId10" Type="http://schemas.openxmlformats.org/officeDocument/2006/relationships/image" Target="../media/image71.png"/><Relationship Id="rId19" Type="http://schemas.openxmlformats.org/officeDocument/2006/relationships/customXml" Target="../ink/ink108.xml"/><Relationship Id="rId31" Type="http://schemas.openxmlformats.org/officeDocument/2006/relationships/customXml" Target="../ink/ink114.xml"/><Relationship Id="rId44" Type="http://schemas.openxmlformats.org/officeDocument/2006/relationships/image" Target="../media/image88.png"/><Relationship Id="rId52" Type="http://schemas.openxmlformats.org/officeDocument/2006/relationships/image" Target="../media/image66.jpeg"/><Relationship Id="rId4" Type="http://schemas.openxmlformats.org/officeDocument/2006/relationships/image" Target="../media/image41.svg"/><Relationship Id="rId9" Type="http://schemas.openxmlformats.org/officeDocument/2006/relationships/customXml" Target="../ink/ink103.xml"/><Relationship Id="rId14" Type="http://schemas.openxmlformats.org/officeDocument/2006/relationships/image" Target="../media/image73.png"/><Relationship Id="rId22" Type="http://schemas.openxmlformats.org/officeDocument/2006/relationships/image" Target="../media/image77.png"/><Relationship Id="rId27" Type="http://schemas.openxmlformats.org/officeDocument/2006/relationships/customXml" Target="../ink/ink112.xml"/><Relationship Id="rId30" Type="http://schemas.openxmlformats.org/officeDocument/2006/relationships/image" Target="../media/image81.png"/><Relationship Id="rId35" Type="http://schemas.openxmlformats.org/officeDocument/2006/relationships/customXml" Target="../ink/ink116.xml"/><Relationship Id="rId43" Type="http://schemas.openxmlformats.org/officeDocument/2006/relationships/customXml" Target="../ink/ink120.xml"/><Relationship Id="rId48" Type="http://schemas.openxmlformats.org/officeDocument/2006/relationships/image" Target="../media/image90.png"/><Relationship Id="rId8" Type="http://schemas.openxmlformats.org/officeDocument/2006/relationships/image" Target="../media/image70.png"/><Relationship Id="rId51" Type="http://schemas.openxmlformats.org/officeDocument/2006/relationships/image" Target="../media/image65.png"/><Relationship Id="rId3" Type="http://schemas.openxmlformats.org/officeDocument/2006/relationships/image" Target="../media/image40.png"/><Relationship Id="rId12" Type="http://schemas.openxmlformats.org/officeDocument/2006/relationships/image" Target="../media/image72.png"/><Relationship Id="rId17" Type="http://schemas.openxmlformats.org/officeDocument/2006/relationships/customXml" Target="../ink/ink107.xml"/><Relationship Id="rId25" Type="http://schemas.openxmlformats.org/officeDocument/2006/relationships/customXml" Target="../ink/ink111.xml"/><Relationship Id="rId33" Type="http://schemas.openxmlformats.org/officeDocument/2006/relationships/customXml" Target="../ink/ink115.xml"/><Relationship Id="rId38" Type="http://schemas.openxmlformats.org/officeDocument/2006/relationships/image" Target="../media/image85.png"/><Relationship Id="rId46" Type="http://schemas.openxmlformats.org/officeDocument/2006/relationships/image" Target="../media/image89.png"/><Relationship Id="rId20" Type="http://schemas.openxmlformats.org/officeDocument/2006/relationships/image" Target="../media/image76.png"/><Relationship Id="rId41" Type="http://schemas.openxmlformats.org/officeDocument/2006/relationships/customXml" Target="../ink/ink119.xml"/><Relationship Id="rId54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5" Type="http://schemas.openxmlformats.org/officeDocument/2006/relationships/customXml" Target="../ink/ink106.xml"/><Relationship Id="rId23" Type="http://schemas.openxmlformats.org/officeDocument/2006/relationships/customXml" Target="../ink/ink110.xml"/><Relationship Id="rId28" Type="http://schemas.openxmlformats.org/officeDocument/2006/relationships/image" Target="../media/image80.png"/><Relationship Id="rId36" Type="http://schemas.openxmlformats.org/officeDocument/2006/relationships/image" Target="../media/image84.png"/><Relationship Id="rId49" Type="http://schemas.openxmlformats.org/officeDocument/2006/relationships/customXml" Target="../ink/ink123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8.xml"/><Relationship Id="rId18" Type="http://schemas.openxmlformats.org/officeDocument/2006/relationships/image" Target="../media/image75.png"/><Relationship Id="rId26" Type="http://schemas.openxmlformats.org/officeDocument/2006/relationships/image" Target="../media/image79.png"/><Relationship Id="rId39" Type="http://schemas.openxmlformats.org/officeDocument/2006/relationships/customXml" Target="../ink/ink141.xml"/><Relationship Id="rId21" Type="http://schemas.openxmlformats.org/officeDocument/2006/relationships/customXml" Target="../ink/ink132.xml"/><Relationship Id="rId34" Type="http://schemas.openxmlformats.org/officeDocument/2006/relationships/image" Target="../media/image83.png"/><Relationship Id="rId42" Type="http://schemas.openxmlformats.org/officeDocument/2006/relationships/image" Target="../media/image87.png"/><Relationship Id="rId47" Type="http://schemas.openxmlformats.org/officeDocument/2006/relationships/customXml" Target="../ink/ink145.xml"/><Relationship Id="rId50" Type="http://schemas.openxmlformats.org/officeDocument/2006/relationships/image" Target="../media/image91.png"/><Relationship Id="rId55" Type="http://schemas.openxmlformats.org/officeDocument/2006/relationships/image" Target="../media/image92.png"/><Relationship Id="rId7" Type="http://schemas.openxmlformats.org/officeDocument/2006/relationships/customXml" Target="../ink/ink125.xml"/><Relationship Id="rId2" Type="http://schemas.openxmlformats.org/officeDocument/2006/relationships/image" Target="../media/image1.png"/><Relationship Id="rId16" Type="http://schemas.openxmlformats.org/officeDocument/2006/relationships/image" Target="../media/image74.png"/><Relationship Id="rId29" Type="http://schemas.openxmlformats.org/officeDocument/2006/relationships/customXml" Target="../ink/ink136.xml"/><Relationship Id="rId11" Type="http://schemas.openxmlformats.org/officeDocument/2006/relationships/customXml" Target="../ink/ink127.xml"/><Relationship Id="rId24" Type="http://schemas.openxmlformats.org/officeDocument/2006/relationships/image" Target="../media/image78.png"/><Relationship Id="rId32" Type="http://schemas.openxmlformats.org/officeDocument/2006/relationships/image" Target="../media/image82.png"/><Relationship Id="rId37" Type="http://schemas.openxmlformats.org/officeDocument/2006/relationships/customXml" Target="../ink/ink140.xml"/><Relationship Id="rId40" Type="http://schemas.openxmlformats.org/officeDocument/2006/relationships/image" Target="../media/image86.png"/><Relationship Id="rId45" Type="http://schemas.openxmlformats.org/officeDocument/2006/relationships/customXml" Target="../ink/ink144.xml"/><Relationship Id="rId53" Type="http://schemas.openxmlformats.org/officeDocument/2006/relationships/image" Target="../media/image67.png"/><Relationship Id="rId58" Type="http://schemas.openxmlformats.org/officeDocument/2006/relationships/image" Target="../media/image94.png"/><Relationship Id="rId5" Type="http://schemas.openxmlformats.org/officeDocument/2006/relationships/customXml" Target="../ink/ink124.xml"/><Relationship Id="rId19" Type="http://schemas.openxmlformats.org/officeDocument/2006/relationships/customXml" Target="../ink/ink131.xml"/><Relationship Id="rId4" Type="http://schemas.openxmlformats.org/officeDocument/2006/relationships/image" Target="../media/image41.svg"/><Relationship Id="rId9" Type="http://schemas.openxmlformats.org/officeDocument/2006/relationships/customXml" Target="../ink/ink126.xml"/><Relationship Id="rId14" Type="http://schemas.openxmlformats.org/officeDocument/2006/relationships/image" Target="../media/image73.png"/><Relationship Id="rId22" Type="http://schemas.openxmlformats.org/officeDocument/2006/relationships/image" Target="../media/image77.png"/><Relationship Id="rId27" Type="http://schemas.openxmlformats.org/officeDocument/2006/relationships/customXml" Target="../ink/ink135.xml"/><Relationship Id="rId30" Type="http://schemas.openxmlformats.org/officeDocument/2006/relationships/image" Target="../media/image81.png"/><Relationship Id="rId35" Type="http://schemas.openxmlformats.org/officeDocument/2006/relationships/customXml" Target="../ink/ink139.xml"/><Relationship Id="rId43" Type="http://schemas.openxmlformats.org/officeDocument/2006/relationships/customXml" Target="../ink/ink143.xml"/><Relationship Id="rId48" Type="http://schemas.openxmlformats.org/officeDocument/2006/relationships/image" Target="../media/image90.png"/><Relationship Id="rId56" Type="http://schemas.openxmlformats.org/officeDocument/2006/relationships/image" Target="../media/image93.svg"/><Relationship Id="rId8" Type="http://schemas.openxmlformats.org/officeDocument/2006/relationships/image" Target="../media/image70.png"/><Relationship Id="rId51" Type="http://schemas.openxmlformats.org/officeDocument/2006/relationships/image" Target="../media/image65.png"/><Relationship Id="rId3" Type="http://schemas.openxmlformats.org/officeDocument/2006/relationships/image" Target="../media/image40.png"/><Relationship Id="rId12" Type="http://schemas.openxmlformats.org/officeDocument/2006/relationships/image" Target="../media/image72.png"/><Relationship Id="rId17" Type="http://schemas.openxmlformats.org/officeDocument/2006/relationships/customXml" Target="../ink/ink130.xml"/><Relationship Id="rId25" Type="http://schemas.openxmlformats.org/officeDocument/2006/relationships/customXml" Target="../ink/ink134.xml"/><Relationship Id="rId33" Type="http://schemas.openxmlformats.org/officeDocument/2006/relationships/customXml" Target="../ink/ink138.xml"/><Relationship Id="rId38" Type="http://schemas.openxmlformats.org/officeDocument/2006/relationships/image" Target="../media/image85.png"/><Relationship Id="rId46" Type="http://schemas.openxmlformats.org/officeDocument/2006/relationships/image" Target="../media/image89.png"/><Relationship Id="rId59" Type="http://schemas.openxmlformats.org/officeDocument/2006/relationships/customXml" Target="../ink/ink148.xml"/><Relationship Id="rId20" Type="http://schemas.openxmlformats.org/officeDocument/2006/relationships/image" Target="../media/image76.png"/><Relationship Id="rId41" Type="http://schemas.openxmlformats.org/officeDocument/2006/relationships/customXml" Target="../ink/ink142.xml"/><Relationship Id="rId54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5" Type="http://schemas.openxmlformats.org/officeDocument/2006/relationships/customXml" Target="../ink/ink129.xml"/><Relationship Id="rId23" Type="http://schemas.openxmlformats.org/officeDocument/2006/relationships/customXml" Target="../ink/ink133.xml"/><Relationship Id="rId28" Type="http://schemas.openxmlformats.org/officeDocument/2006/relationships/image" Target="../media/image80.png"/><Relationship Id="rId36" Type="http://schemas.openxmlformats.org/officeDocument/2006/relationships/image" Target="../media/image84.png"/><Relationship Id="rId49" Type="http://schemas.openxmlformats.org/officeDocument/2006/relationships/customXml" Target="../ink/ink146.xml"/><Relationship Id="rId57" Type="http://schemas.openxmlformats.org/officeDocument/2006/relationships/customXml" Target="../ink/ink147.xml"/><Relationship Id="rId10" Type="http://schemas.openxmlformats.org/officeDocument/2006/relationships/image" Target="../media/image71.png"/><Relationship Id="rId31" Type="http://schemas.openxmlformats.org/officeDocument/2006/relationships/customXml" Target="../ink/ink137.xml"/><Relationship Id="rId44" Type="http://schemas.openxmlformats.org/officeDocument/2006/relationships/image" Target="../media/image88.png"/><Relationship Id="rId52" Type="http://schemas.openxmlformats.org/officeDocument/2006/relationships/image" Target="../media/image66.jpeg"/><Relationship Id="rId60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9.png"/><Relationship Id="rId21" Type="http://schemas.openxmlformats.org/officeDocument/2006/relationships/customXml" Target="../ink/ink157.xml"/><Relationship Id="rId42" Type="http://schemas.openxmlformats.org/officeDocument/2006/relationships/image" Target="../media/image87.png"/><Relationship Id="rId47" Type="http://schemas.openxmlformats.org/officeDocument/2006/relationships/customXml" Target="../ink/ink170.xml"/><Relationship Id="rId63" Type="http://schemas.openxmlformats.org/officeDocument/2006/relationships/customXml" Target="../ink/ink175.xml"/><Relationship Id="rId68" Type="http://schemas.openxmlformats.org/officeDocument/2006/relationships/image" Target="../media/image100.png"/><Relationship Id="rId7" Type="http://schemas.openxmlformats.org/officeDocument/2006/relationships/customXml" Target="../ink/ink150.xml"/><Relationship Id="rId71" Type="http://schemas.openxmlformats.org/officeDocument/2006/relationships/customXml" Target="../ink/ink179.xml"/><Relationship Id="rId2" Type="http://schemas.openxmlformats.org/officeDocument/2006/relationships/image" Target="../media/image1.png"/><Relationship Id="rId16" Type="http://schemas.openxmlformats.org/officeDocument/2006/relationships/image" Target="../media/image74.png"/><Relationship Id="rId29" Type="http://schemas.openxmlformats.org/officeDocument/2006/relationships/customXml" Target="../ink/ink161.xml"/><Relationship Id="rId11" Type="http://schemas.openxmlformats.org/officeDocument/2006/relationships/customXml" Target="../ink/ink152.xml"/><Relationship Id="rId24" Type="http://schemas.openxmlformats.org/officeDocument/2006/relationships/image" Target="../media/image78.png"/><Relationship Id="rId32" Type="http://schemas.openxmlformats.org/officeDocument/2006/relationships/image" Target="../media/image82.png"/><Relationship Id="rId37" Type="http://schemas.openxmlformats.org/officeDocument/2006/relationships/customXml" Target="../ink/ink165.xml"/><Relationship Id="rId40" Type="http://schemas.openxmlformats.org/officeDocument/2006/relationships/image" Target="../media/image86.png"/><Relationship Id="rId45" Type="http://schemas.openxmlformats.org/officeDocument/2006/relationships/customXml" Target="../ink/ink169.xml"/><Relationship Id="rId53" Type="http://schemas.openxmlformats.org/officeDocument/2006/relationships/image" Target="../media/image67.png"/><Relationship Id="rId58" Type="http://schemas.openxmlformats.org/officeDocument/2006/relationships/image" Target="../media/image94.png"/><Relationship Id="rId66" Type="http://schemas.openxmlformats.org/officeDocument/2006/relationships/image" Target="../media/image99.png"/><Relationship Id="rId5" Type="http://schemas.openxmlformats.org/officeDocument/2006/relationships/customXml" Target="../ink/ink149.xml"/><Relationship Id="rId61" Type="http://schemas.openxmlformats.org/officeDocument/2006/relationships/customXml" Target="../ink/ink174.xml"/><Relationship Id="rId19" Type="http://schemas.openxmlformats.org/officeDocument/2006/relationships/customXml" Target="../ink/ink156.xml"/><Relationship Id="rId14" Type="http://schemas.openxmlformats.org/officeDocument/2006/relationships/image" Target="../media/image73.png"/><Relationship Id="rId22" Type="http://schemas.openxmlformats.org/officeDocument/2006/relationships/image" Target="../media/image77.png"/><Relationship Id="rId27" Type="http://schemas.openxmlformats.org/officeDocument/2006/relationships/customXml" Target="../ink/ink160.xml"/><Relationship Id="rId30" Type="http://schemas.openxmlformats.org/officeDocument/2006/relationships/image" Target="../media/image81.png"/><Relationship Id="rId35" Type="http://schemas.openxmlformats.org/officeDocument/2006/relationships/customXml" Target="../ink/ink164.xml"/><Relationship Id="rId43" Type="http://schemas.openxmlformats.org/officeDocument/2006/relationships/customXml" Target="../ink/ink168.xml"/><Relationship Id="rId48" Type="http://schemas.openxmlformats.org/officeDocument/2006/relationships/image" Target="../media/image90.png"/><Relationship Id="rId56" Type="http://schemas.openxmlformats.org/officeDocument/2006/relationships/image" Target="../media/image93.svg"/><Relationship Id="rId64" Type="http://schemas.openxmlformats.org/officeDocument/2006/relationships/image" Target="../media/image98.png"/><Relationship Id="rId69" Type="http://schemas.openxmlformats.org/officeDocument/2006/relationships/customXml" Target="../ink/ink178.xml"/><Relationship Id="rId8" Type="http://schemas.openxmlformats.org/officeDocument/2006/relationships/image" Target="../media/image70.png"/><Relationship Id="rId51" Type="http://schemas.openxmlformats.org/officeDocument/2006/relationships/image" Target="../media/image65.png"/><Relationship Id="rId72" Type="http://schemas.openxmlformats.org/officeDocument/2006/relationships/image" Target="../media/image102.png"/><Relationship Id="rId3" Type="http://schemas.openxmlformats.org/officeDocument/2006/relationships/image" Target="../media/image40.png"/><Relationship Id="rId12" Type="http://schemas.openxmlformats.org/officeDocument/2006/relationships/image" Target="../media/image72.png"/><Relationship Id="rId17" Type="http://schemas.openxmlformats.org/officeDocument/2006/relationships/customXml" Target="../ink/ink155.xml"/><Relationship Id="rId25" Type="http://schemas.openxmlformats.org/officeDocument/2006/relationships/customXml" Target="../ink/ink159.xml"/><Relationship Id="rId33" Type="http://schemas.openxmlformats.org/officeDocument/2006/relationships/customXml" Target="../ink/ink163.xml"/><Relationship Id="rId38" Type="http://schemas.openxmlformats.org/officeDocument/2006/relationships/image" Target="../media/image85.png"/><Relationship Id="rId46" Type="http://schemas.openxmlformats.org/officeDocument/2006/relationships/image" Target="../media/image89.png"/><Relationship Id="rId59" Type="http://schemas.openxmlformats.org/officeDocument/2006/relationships/customXml" Target="../ink/ink173.xml"/><Relationship Id="rId67" Type="http://schemas.openxmlformats.org/officeDocument/2006/relationships/customXml" Target="../ink/ink177.xml"/><Relationship Id="rId20" Type="http://schemas.openxmlformats.org/officeDocument/2006/relationships/image" Target="../media/image76.png"/><Relationship Id="rId41" Type="http://schemas.openxmlformats.org/officeDocument/2006/relationships/customXml" Target="../ink/ink167.xml"/><Relationship Id="rId54" Type="http://schemas.openxmlformats.org/officeDocument/2006/relationships/image" Target="../media/image68.jpeg"/><Relationship Id="rId62" Type="http://schemas.openxmlformats.org/officeDocument/2006/relationships/image" Target="../media/image97.png"/><Relationship Id="rId70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5" Type="http://schemas.openxmlformats.org/officeDocument/2006/relationships/customXml" Target="../ink/ink154.xml"/><Relationship Id="rId23" Type="http://schemas.openxmlformats.org/officeDocument/2006/relationships/customXml" Target="../ink/ink158.xml"/><Relationship Id="rId28" Type="http://schemas.openxmlformats.org/officeDocument/2006/relationships/image" Target="../media/image80.png"/><Relationship Id="rId36" Type="http://schemas.openxmlformats.org/officeDocument/2006/relationships/image" Target="../media/image84.png"/><Relationship Id="rId49" Type="http://schemas.openxmlformats.org/officeDocument/2006/relationships/customXml" Target="../ink/ink171.xml"/><Relationship Id="rId57" Type="http://schemas.openxmlformats.org/officeDocument/2006/relationships/customXml" Target="../ink/ink172.xml"/><Relationship Id="rId10" Type="http://schemas.openxmlformats.org/officeDocument/2006/relationships/image" Target="../media/image71.png"/><Relationship Id="rId31" Type="http://schemas.openxmlformats.org/officeDocument/2006/relationships/customXml" Target="../ink/ink162.xml"/><Relationship Id="rId44" Type="http://schemas.openxmlformats.org/officeDocument/2006/relationships/image" Target="../media/image88.png"/><Relationship Id="rId52" Type="http://schemas.openxmlformats.org/officeDocument/2006/relationships/image" Target="../media/image66.jpeg"/><Relationship Id="rId60" Type="http://schemas.openxmlformats.org/officeDocument/2006/relationships/image" Target="../media/image96.png"/><Relationship Id="rId65" Type="http://schemas.openxmlformats.org/officeDocument/2006/relationships/customXml" Target="../ink/ink176.xml"/><Relationship Id="rId4" Type="http://schemas.openxmlformats.org/officeDocument/2006/relationships/image" Target="../media/image41.svg"/><Relationship Id="rId9" Type="http://schemas.openxmlformats.org/officeDocument/2006/relationships/customXml" Target="../ink/ink151.xml"/><Relationship Id="rId13" Type="http://schemas.openxmlformats.org/officeDocument/2006/relationships/customXml" Target="../ink/ink153.xml"/><Relationship Id="rId18" Type="http://schemas.openxmlformats.org/officeDocument/2006/relationships/image" Target="../media/image75.png"/><Relationship Id="rId39" Type="http://schemas.openxmlformats.org/officeDocument/2006/relationships/customXml" Target="../ink/ink166.xml"/><Relationship Id="rId34" Type="http://schemas.openxmlformats.org/officeDocument/2006/relationships/image" Target="../media/image83.png"/><Relationship Id="rId50" Type="http://schemas.openxmlformats.org/officeDocument/2006/relationships/image" Target="../media/image91.png"/><Relationship Id="rId55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4.xml"/><Relationship Id="rId18" Type="http://schemas.openxmlformats.org/officeDocument/2006/relationships/image" Target="../media/image75.png"/><Relationship Id="rId26" Type="http://schemas.openxmlformats.org/officeDocument/2006/relationships/image" Target="../media/image79.png"/><Relationship Id="rId39" Type="http://schemas.openxmlformats.org/officeDocument/2006/relationships/customXml" Target="../ink/ink197.xml"/><Relationship Id="rId21" Type="http://schemas.openxmlformats.org/officeDocument/2006/relationships/customXml" Target="../ink/ink188.xml"/><Relationship Id="rId34" Type="http://schemas.openxmlformats.org/officeDocument/2006/relationships/image" Target="../media/image83.png"/><Relationship Id="rId42" Type="http://schemas.openxmlformats.org/officeDocument/2006/relationships/image" Target="../media/image87.png"/><Relationship Id="rId47" Type="http://schemas.openxmlformats.org/officeDocument/2006/relationships/customXml" Target="../ink/ink201.xml"/><Relationship Id="rId50" Type="http://schemas.openxmlformats.org/officeDocument/2006/relationships/image" Target="../media/image91.png"/><Relationship Id="rId55" Type="http://schemas.openxmlformats.org/officeDocument/2006/relationships/image" Target="../media/image92.png"/><Relationship Id="rId7" Type="http://schemas.openxmlformats.org/officeDocument/2006/relationships/customXml" Target="../ink/ink181.xml"/><Relationship Id="rId2" Type="http://schemas.openxmlformats.org/officeDocument/2006/relationships/image" Target="../media/image1.png"/><Relationship Id="rId16" Type="http://schemas.openxmlformats.org/officeDocument/2006/relationships/image" Target="../media/image74.png"/><Relationship Id="rId29" Type="http://schemas.openxmlformats.org/officeDocument/2006/relationships/customXml" Target="../ink/ink192.xml"/><Relationship Id="rId11" Type="http://schemas.openxmlformats.org/officeDocument/2006/relationships/customXml" Target="../ink/ink183.xml"/><Relationship Id="rId24" Type="http://schemas.openxmlformats.org/officeDocument/2006/relationships/image" Target="../media/image78.png"/><Relationship Id="rId32" Type="http://schemas.openxmlformats.org/officeDocument/2006/relationships/image" Target="../media/image82.png"/><Relationship Id="rId37" Type="http://schemas.openxmlformats.org/officeDocument/2006/relationships/customXml" Target="../ink/ink196.xml"/><Relationship Id="rId40" Type="http://schemas.openxmlformats.org/officeDocument/2006/relationships/image" Target="../media/image86.png"/><Relationship Id="rId45" Type="http://schemas.openxmlformats.org/officeDocument/2006/relationships/customXml" Target="../ink/ink200.xml"/><Relationship Id="rId53" Type="http://schemas.openxmlformats.org/officeDocument/2006/relationships/image" Target="../media/image67.png"/><Relationship Id="rId58" Type="http://schemas.openxmlformats.org/officeDocument/2006/relationships/image" Target="../media/image103.png"/><Relationship Id="rId5" Type="http://schemas.openxmlformats.org/officeDocument/2006/relationships/customXml" Target="../ink/ink180.xml"/><Relationship Id="rId19" Type="http://schemas.openxmlformats.org/officeDocument/2006/relationships/customXml" Target="../ink/ink187.xml"/><Relationship Id="rId4" Type="http://schemas.openxmlformats.org/officeDocument/2006/relationships/image" Target="../media/image41.svg"/><Relationship Id="rId9" Type="http://schemas.openxmlformats.org/officeDocument/2006/relationships/customXml" Target="../ink/ink182.xml"/><Relationship Id="rId14" Type="http://schemas.openxmlformats.org/officeDocument/2006/relationships/image" Target="../media/image73.png"/><Relationship Id="rId22" Type="http://schemas.openxmlformats.org/officeDocument/2006/relationships/image" Target="../media/image77.png"/><Relationship Id="rId27" Type="http://schemas.openxmlformats.org/officeDocument/2006/relationships/customXml" Target="../ink/ink191.xml"/><Relationship Id="rId30" Type="http://schemas.openxmlformats.org/officeDocument/2006/relationships/image" Target="../media/image81.png"/><Relationship Id="rId35" Type="http://schemas.openxmlformats.org/officeDocument/2006/relationships/customXml" Target="../ink/ink195.xml"/><Relationship Id="rId43" Type="http://schemas.openxmlformats.org/officeDocument/2006/relationships/customXml" Target="../ink/ink199.xml"/><Relationship Id="rId48" Type="http://schemas.openxmlformats.org/officeDocument/2006/relationships/image" Target="../media/image90.png"/><Relationship Id="rId56" Type="http://schemas.openxmlformats.org/officeDocument/2006/relationships/image" Target="../media/image93.svg"/><Relationship Id="rId8" Type="http://schemas.openxmlformats.org/officeDocument/2006/relationships/image" Target="../media/image70.png"/><Relationship Id="rId51" Type="http://schemas.openxmlformats.org/officeDocument/2006/relationships/image" Target="../media/image65.png"/><Relationship Id="rId3" Type="http://schemas.openxmlformats.org/officeDocument/2006/relationships/image" Target="../media/image40.png"/><Relationship Id="rId12" Type="http://schemas.openxmlformats.org/officeDocument/2006/relationships/image" Target="../media/image72.png"/><Relationship Id="rId17" Type="http://schemas.openxmlformats.org/officeDocument/2006/relationships/customXml" Target="../ink/ink186.xml"/><Relationship Id="rId25" Type="http://schemas.openxmlformats.org/officeDocument/2006/relationships/customXml" Target="../ink/ink190.xml"/><Relationship Id="rId33" Type="http://schemas.openxmlformats.org/officeDocument/2006/relationships/customXml" Target="../ink/ink194.xml"/><Relationship Id="rId38" Type="http://schemas.openxmlformats.org/officeDocument/2006/relationships/image" Target="../media/image85.png"/><Relationship Id="rId46" Type="http://schemas.openxmlformats.org/officeDocument/2006/relationships/image" Target="../media/image89.png"/><Relationship Id="rId20" Type="http://schemas.openxmlformats.org/officeDocument/2006/relationships/image" Target="../media/image76.png"/><Relationship Id="rId41" Type="http://schemas.openxmlformats.org/officeDocument/2006/relationships/customXml" Target="../ink/ink198.xml"/><Relationship Id="rId54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5" Type="http://schemas.openxmlformats.org/officeDocument/2006/relationships/customXml" Target="../ink/ink185.xml"/><Relationship Id="rId23" Type="http://schemas.openxmlformats.org/officeDocument/2006/relationships/customXml" Target="../ink/ink189.xml"/><Relationship Id="rId28" Type="http://schemas.openxmlformats.org/officeDocument/2006/relationships/image" Target="../media/image80.png"/><Relationship Id="rId36" Type="http://schemas.openxmlformats.org/officeDocument/2006/relationships/image" Target="../media/image84.png"/><Relationship Id="rId49" Type="http://schemas.openxmlformats.org/officeDocument/2006/relationships/customXml" Target="../ink/ink202.xml"/><Relationship Id="rId57" Type="http://schemas.openxmlformats.org/officeDocument/2006/relationships/customXml" Target="../ink/ink203.xml"/><Relationship Id="rId10" Type="http://schemas.openxmlformats.org/officeDocument/2006/relationships/image" Target="../media/image71.png"/><Relationship Id="rId31" Type="http://schemas.openxmlformats.org/officeDocument/2006/relationships/customXml" Target="../ink/ink193.xml"/><Relationship Id="rId44" Type="http://schemas.openxmlformats.org/officeDocument/2006/relationships/image" Target="../media/image88.png"/><Relationship Id="rId52" Type="http://schemas.openxmlformats.org/officeDocument/2006/relationships/image" Target="../media/image66.jpe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08.xml"/><Relationship Id="rId18" Type="http://schemas.openxmlformats.org/officeDocument/2006/relationships/image" Target="../media/image75.png"/><Relationship Id="rId26" Type="http://schemas.openxmlformats.org/officeDocument/2006/relationships/image" Target="../media/image79.png"/><Relationship Id="rId39" Type="http://schemas.openxmlformats.org/officeDocument/2006/relationships/customXml" Target="../ink/ink221.xml"/><Relationship Id="rId21" Type="http://schemas.openxmlformats.org/officeDocument/2006/relationships/customXml" Target="../ink/ink212.xml"/><Relationship Id="rId34" Type="http://schemas.openxmlformats.org/officeDocument/2006/relationships/image" Target="../media/image83.png"/><Relationship Id="rId42" Type="http://schemas.openxmlformats.org/officeDocument/2006/relationships/image" Target="../media/image87.png"/><Relationship Id="rId47" Type="http://schemas.openxmlformats.org/officeDocument/2006/relationships/customXml" Target="../ink/ink225.xml"/><Relationship Id="rId50" Type="http://schemas.openxmlformats.org/officeDocument/2006/relationships/image" Target="../media/image91.png"/><Relationship Id="rId55" Type="http://schemas.openxmlformats.org/officeDocument/2006/relationships/image" Target="../media/image92.png"/><Relationship Id="rId7" Type="http://schemas.openxmlformats.org/officeDocument/2006/relationships/customXml" Target="../ink/ink205.xml"/><Relationship Id="rId2" Type="http://schemas.openxmlformats.org/officeDocument/2006/relationships/image" Target="../media/image1.png"/><Relationship Id="rId16" Type="http://schemas.openxmlformats.org/officeDocument/2006/relationships/image" Target="../media/image74.png"/><Relationship Id="rId29" Type="http://schemas.openxmlformats.org/officeDocument/2006/relationships/customXml" Target="../ink/ink216.xml"/><Relationship Id="rId11" Type="http://schemas.openxmlformats.org/officeDocument/2006/relationships/customXml" Target="../ink/ink207.xml"/><Relationship Id="rId24" Type="http://schemas.openxmlformats.org/officeDocument/2006/relationships/image" Target="../media/image78.png"/><Relationship Id="rId32" Type="http://schemas.openxmlformats.org/officeDocument/2006/relationships/image" Target="../media/image82.png"/><Relationship Id="rId37" Type="http://schemas.openxmlformats.org/officeDocument/2006/relationships/customXml" Target="../ink/ink220.xml"/><Relationship Id="rId40" Type="http://schemas.openxmlformats.org/officeDocument/2006/relationships/image" Target="../media/image86.png"/><Relationship Id="rId45" Type="http://schemas.openxmlformats.org/officeDocument/2006/relationships/customXml" Target="../ink/ink224.xml"/><Relationship Id="rId53" Type="http://schemas.openxmlformats.org/officeDocument/2006/relationships/image" Target="../media/image67.png"/><Relationship Id="rId58" Type="http://schemas.openxmlformats.org/officeDocument/2006/relationships/image" Target="../media/image104.png"/><Relationship Id="rId5" Type="http://schemas.openxmlformats.org/officeDocument/2006/relationships/customXml" Target="../ink/ink204.xml"/><Relationship Id="rId61" Type="http://schemas.openxmlformats.org/officeDocument/2006/relationships/customXml" Target="../ink/ink229.xml"/><Relationship Id="rId19" Type="http://schemas.openxmlformats.org/officeDocument/2006/relationships/customXml" Target="../ink/ink211.xml"/><Relationship Id="rId14" Type="http://schemas.openxmlformats.org/officeDocument/2006/relationships/image" Target="../media/image73.png"/><Relationship Id="rId22" Type="http://schemas.openxmlformats.org/officeDocument/2006/relationships/image" Target="../media/image77.png"/><Relationship Id="rId27" Type="http://schemas.openxmlformats.org/officeDocument/2006/relationships/customXml" Target="../ink/ink215.xml"/><Relationship Id="rId30" Type="http://schemas.openxmlformats.org/officeDocument/2006/relationships/image" Target="../media/image81.png"/><Relationship Id="rId35" Type="http://schemas.openxmlformats.org/officeDocument/2006/relationships/customXml" Target="../ink/ink219.xml"/><Relationship Id="rId43" Type="http://schemas.openxmlformats.org/officeDocument/2006/relationships/customXml" Target="../ink/ink223.xml"/><Relationship Id="rId48" Type="http://schemas.openxmlformats.org/officeDocument/2006/relationships/image" Target="../media/image90.png"/><Relationship Id="rId56" Type="http://schemas.openxmlformats.org/officeDocument/2006/relationships/image" Target="../media/image93.svg"/><Relationship Id="rId8" Type="http://schemas.openxmlformats.org/officeDocument/2006/relationships/image" Target="../media/image70.png"/><Relationship Id="rId51" Type="http://schemas.openxmlformats.org/officeDocument/2006/relationships/image" Target="../media/image65.png"/><Relationship Id="rId3" Type="http://schemas.openxmlformats.org/officeDocument/2006/relationships/image" Target="../media/image40.png"/><Relationship Id="rId12" Type="http://schemas.openxmlformats.org/officeDocument/2006/relationships/image" Target="../media/image72.png"/><Relationship Id="rId17" Type="http://schemas.openxmlformats.org/officeDocument/2006/relationships/customXml" Target="../ink/ink210.xml"/><Relationship Id="rId25" Type="http://schemas.openxmlformats.org/officeDocument/2006/relationships/customXml" Target="../ink/ink214.xml"/><Relationship Id="rId33" Type="http://schemas.openxmlformats.org/officeDocument/2006/relationships/customXml" Target="../ink/ink218.xml"/><Relationship Id="rId38" Type="http://schemas.openxmlformats.org/officeDocument/2006/relationships/image" Target="../media/image85.png"/><Relationship Id="rId46" Type="http://schemas.openxmlformats.org/officeDocument/2006/relationships/image" Target="../media/image89.png"/><Relationship Id="rId59" Type="http://schemas.openxmlformats.org/officeDocument/2006/relationships/customXml" Target="../ink/ink228.xml"/><Relationship Id="rId20" Type="http://schemas.openxmlformats.org/officeDocument/2006/relationships/image" Target="../media/image76.png"/><Relationship Id="rId41" Type="http://schemas.openxmlformats.org/officeDocument/2006/relationships/customXml" Target="../ink/ink222.xml"/><Relationship Id="rId54" Type="http://schemas.openxmlformats.org/officeDocument/2006/relationships/image" Target="../media/image68.jpeg"/><Relationship Id="rId6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5" Type="http://schemas.openxmlformats.org/officeDocument/2006/relationships/customXml" Target="../ink/ink209.xml"/><Relationship Id="rId23" Type="http://schemas.openxmlformats.org/officeDocument/2006/relationships/customXml" Target="../ink/ink213.xml"/><Relationship Id="rId28" Type="http://schemas.openxmlformats.org/officeDocument/2006/relationships/image" Target="../media/image80.png"/><Relationship Id="rId36" Type="http://schemas.openxmlformats.org/officeDocument/2006/relationships/image" Target="../media/image84.png"/><Relationship Id="rId49" Type="http://schemas.openxmlformats.org/officeDocument/2006/relationships/customXml" Target="../ink/ink226.xml"/><Relationship Id="rId57" Type="http://schemas.openxmlformats.org/officeDocument/2006/relationships/customXml" Target="../ink/ink227.xml"/><Relationship Id="rId10" Type="http://schemas.openxmlformats.org/officeDocument/2006/relationships/image" Target="../media/image71.png"/><Relationship Id="rId31" Type="http://schemas.openxmlformats.org/officeDocument/2006/relationships/customXml" Target="../ink/ink217.xml"/><Relationship Id="rId44" Type="http://schemas.openxmlformats.org/officeDocument/2006/relationships/image" Target="../media/image88.png"/><Relationship Id="rId52" Type="http://schemas.openxmlformats.org/officeDocument/2006/relationships/image" Target="../media/image66.jpeg"/><Relationship Id="rId60" Type="http://schemas.openxmlformats.org/officeDocument/2006/relationships/image" Target="../media/image105.png"/><Relationship Id="rId4" Type="http://schemas.openxmlformats.org/officeDocument/2006/relationships/image" Target="../media/image41.svg"/><Relationship Id="rId9" Type="http://schemas.openxmlformats.org/officeDocument/2006/relationships/customXml" Target="../ink/ink206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9.png"/><Relationship Id="rId21" Type="http://schemas.openxmlformats.org/officeDocument/2006/relationships/customXml" Target="../ink/ink238.xml"/><Relationship Id="rId42" Type="http://schemas.openxmlformats.org/officeDocument/2006/relationships/image" Target="../media/image87.png"/><Relationship Id="rId47" Type="http://schemas.openxmlformats.org/officeDocument/2006/relationships/customXml" Target="../ink/ink251.xml"/><Relationship Id="rId63" Type="http://schemas.openxmlformats.org/officeDocument/2006/relationships/customXml" Target="../ink/ink256.xml"/><Relationship Id="rId68" Type="http://schemas.openxmlformats.org/officeDocument/2006/relationships/image" Target="../media/image111.png"/><Relationship Id="rId7" Type="http://schemas.openxmlformats.org/officeDocument/2006/relationships/customXml" Target="../ink/ink231.xml"/><Relationship Id="rId2" Type="http://schemas.openxmlformats.org/officeDocument/2006/relationships/image" Target="../media/image1.png"/><Relationship Id="rId16" Type="http://schemas.openxmlformats.org/officeDocument/2006/relationships/image" Target="../media/image74.png"/><Relationship Id="rId29" Type="http://schemas.openxmlformats.org/officeDocument/2006/relationships/customXml" Target="../ink/ink242.xml"/><Relationship Id="rId11" Type="http://schemas.openxmlformats.org/officeDocument/2006/relationships/customXml" Target="../ink/ink233.xml"/><Relationship Id="rId24" Type="http://schemas.openxmlformats.org/officeDocument/2006/relationships/image" Target="../media/image78.png"/><Relationship Id="rId32" Type="http://schemas.openxmlformats.org/officeDocument/2006/relationships/image" Target="../media/image82.png"/><Relationship Id="rId37" Type="http://schemas.openxmlformats.org/officeDocument/2006/relationships/customXml" Target="../ink/ink246.xml"/><Relationship Id="rId40" Type="http://schemas.openxmlformats.org/officeDocument/2006/relationships/image" Target="../media/image86.png"/><Relationship Id="rId45" Type="http://schemas.openxmlformats.org/officeDocument/2006/relationships/customXml" Target="../ink/ink250.xml"/><Relationship Id="rId53" Type="http://schemas.openxmlformats.org/officeDocument/2006/relationships/image" Target="../media/image67.png"/><Relationship Id="rId58" Type="http://schemas.openxmlformats.org/officeDocument/2006/relationships/image" Target="../media/image104.png"/><Relationship Id="rId66" Type="http://schemas.openxmlformats.org/officeDocument/2006/relationships/image" Target="../media/image110.png"/><Relationship Id="rId5" Type="http://schemas.openxmlformats.org/officeDocument/2006/relationships/customXml" Target="../ink/ink230.xml"/><Relationship Id="rId61" Type="http://schemas.openxmlformats.org/officeDocument/2006/relationships/customXml" Target="../ink/ink255.xml"/><Relationship Id="rId19" Type="http://schemas.openxmlformats.org/officeDocument/2006/relationships/customXml" Target="../ink/ink237.xml"/><Relationship Id="rId14" Type="http://schemas.openxmlformats.org/officeDocument/2006/relationships/image" Target="../media/image73.png"/><Relationship Id="rId22" Type="http://schemas.openxmlformats.org/officeDocument/2006/relationships/image" Target="../media/image77.png"/><Relationship Id="rId27" Type="http://schemas.openxmlformats.org/officeDocument/2006/relationships/customXml" Target="../ink/ink241.xml"/><Relationship Id="rId30" Type="http://schemas.openxmlformats.org/officeDocument/2006/relationships/image" Target="../media/image81.png"/><Relationship Id="rId35" Type="http://schemas.openxmlformats.org/officeDocument/2006/relationships/customXml" Target="../ink/ink245.xml"/><Relationship Id="rId43" Type="http://schemas.openxmlformats.org/officeDocument/2006/relationships/customXml" Target="../ink/ink249.xml"/><Relationship Id="rId48" Type="http://schemas.openxmlformats.org/officeDocument/2006/relationships/image" Target="../media/image90.png"/><Relationship Id="rId56" Type="http://schemas.openxmlformats.org/officeDocument/2006/relationships/image" Target="../media/image93.svg"/><Relationship Id="rId64" Type="http://schemas.openxmlformats.org/officeDocument/2006/relationships/image" Target="../media/image109.png"/><Relationship Id="rId69" Type="http://schemas.openxmlformats.org/officeDocument/2006/relationships/customXml" Target="../ink/ink259.xml"/><Relationship Id="rId8" Type="http://schemas.openxmlformats.org/officeDocument/2006/relationships/image" Target="../media/image70.png"/><Relationship Id="rId51" Type="http://schemas.openxmlformats.org/officeDocument/2006/relationships/image" Target="../media/image65.png"/><Relationship Id="rId3" Type="http://schemas.openxmlformats.org/officeDocument/2006/relationships/image" Target="../media/image40.png"/><Relationship Id="rId12" Type="http://schemas.openxmlformats.org/officeDocument/2006/relationships/image" Target="../media/image72.png"/><Relationship Id="rId17" Type="http://schemas.openxmlformats.org/officeDocument/2006/relationships/customXml" Target="../ink/ink236.xml"/><Relationship Id="rId25" Type="http://schemas.openxmlformats.org/officeDocument/2006/relationships/customXml" Target="../ink/ink240.xml"/><Relationship Id="rId33" Type="http://schemas.openxmlformats.org/officeDocument/2006/relationships/customXml" Target="../ink/ink244.xml"/><Relationship Id="rId38" Type="http://schemas.openxmlformats.org/officeDocument/2006/relationships/image" Target="../media/image85.png"/><Relationship Id="rId46" Type="http://schemas.openxmlformats.org/officeDocument/2006/relationships/image" Target="../media/image89.png"/><Relationship Id="rId59" Type="http://schemas.openxmlformats.org/officeDocument/2006/relationships/customXml" Target="../ink/ink254.xml"/><Relationship Id="rId67" Type="http://schemas.openxmlformats.org/officeDocument/2006/relationships/customXml" Target="../ink/ink258.xml"/><Relationship Id="rId20" Type="http://schemas.openxmlformats.org/officeDocument/2006/relationships/image" Target="../media/image76.png"/><Relationship Id="rId41" Type="http://schemas.openxmlformats.org/officeDocument/2006/relationships/customXml" Target="../ink/ink248.xml"/><Relationship Id="rId54" Type="http://schemas.openxmlformats.org/officeDocument/2006/relationships/image" Target="../media/image68.jpeg"/><Relationship Id="rId62" Type="http://schemas.openxmlformats.org/officeDocument/2006/relationships/image" Target="../media/image108.png"/><Relationship Id="rId70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5" Type="http://schemas.openxmlformats.org/officeDocument/2006/relationships/customXml" Target="../ink/ink235.xml"/><Relationship Id="rId23" Type="http://schemas.openxmlformats.org/officeDocument/2006/relationships/customXml" Target="../ink/ink239.xml"/><Relationship Id="rId28" Type="http://schemas.openxmlformats.org/officeDocument/2006/relationships/image" Target="../media/image80.png"/><Relationship Id="rId36" Type="http://schemas.openxmlformats.org/officeDocument/2006/relationships/image" Target="../media/image84.png"/><Relationship Id="rId49" Type="http://schemas.openxmlformats.org/officeDocument/2006/relationships/customXml" Target="../ink/ink252.xml"/><Relationship Id="rId57" Type="http://schemas.openxmlformats.org/officeDocument/2006/relationships/customXml" Target="../ink/ink253.xml"/><Relationship Id="rId10" Type="http://schemas.openxmlformats.org/officeDocument/2006/relationships/image" Target="../media/image71.png"/><Relationship Id="rId31" Type="http://schemas.openxmlformats.org/officeDocument/2006/relationships/customXml" Target="../ink/ink243.xml"/><Relationship Id="rId44" Type="http://schemas.openxmlformats.org/officeDocument/2006/relationships/image" Target="../media/image88.png"/><Relationship Id="rId52" Type="http://schemas.openxmlformats.org/officeDocument/2006/relationships/image" Target="../media/image66.jpeg"/><Relationship Id="rId60" Type="http://schemas.openxmlformats.org/officeDocument/2006/relationships/image" Target="../media/image107.png"/><Relationship Id="rId65" Type="http://schemas.openxmlformats.org/officeDocument/2006/relationships/customXml" Target="../ink/ink257.xml"/><Relationship Id="rId4" Type="http://schemas.openxmlformats.org/officeDocument/2006/relationships/image" Target="../media/image41.svg"/><Relationship Id="rId9" Type="http://schemas.openxmlformats.org/officeDocument/2006/relationships/customXml" Target="../ink/ink232.xml"/><Relationship Id="rId13" Type="http://schemas.openxmlformats.org/officeDocument/2006/relationships/customXml" Target="../ink/ink234.xml"/><Relationship Id="rId18" Type="http://schemas.openxmlformats.org/officeDocument/2006/relationships/image" Target="../media/image75.png"/><Relationship Id="rId39" Type="http://schemas.openxmlformats.org/officeDocument/2006/relationships/customXml" Target="../ink/ink247.xml"/><Relationship Id="rId34" Type="http://schemas.openxmlformats.org/officeDocument/2006/relationships/image" Target="../media/image83.png"/><Relationship Id="rId50" Type="http://schemas.openxmlformats.org/officeDocument/2006/relationships/image" Target="../media/image91.png"/><Relationship Id="rId55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64.xml"/><Relationship Id="rId18" Type="http://schemas.openxmlformats.org/officeDocument/2006/relationships/image" Target="../media/image75.png"/><Relationship Id="rId26" Type="http://schemas.openxmlformats.org/officeDocument/2006/relationships/image" Target="../media/image79.png"/><Relationship Id="rId39" Type="http://schemas.openxmlformats.org/officeDocument/2006/relationships/customXml" Target="../ink/ink277.xml"/><Relationship Id="rId21" Type="http://schemas.openxmlformats.org/officeDocument/2006/relationships/customXml" Target="../ink/ink268.xml"/><Relationship Id="rId34" Type="http://schemas.openxmlformats.org/officeDocument/2006/relationships/image" Target="../media/image83.png"/><Relationship Id="rId42" Type="http://schemas.openxmlformats.org/officeDocument/2006/relationships/image" Target="../media/image87.png"/><Relationship Id="rId47" Type="http://schemas.openxmlformats.org/officeDocument/2006/relationships/customXml" Target="../ink/ink281.xml"/><Relationship Id="rId50" Type="http://schemas.openxmlformats.org/officeDocument/2006/relationships/image" Target="../media/image91.png"/><Relationship Id="rId55" Type="http://schemas.openxmlformats.org/officeDocument/2006/relationships/image" Target="../media/image92.png"/><Relationship Id="rId7" Type="http://schemas.openxmlformats.org/officeDocument/2006/relationships/customXml" Target="../ink/ink261.xml"/><Relationship Id="rId2" Type="http://schemas.openxmlformats.org/officeDocument/2006/relationships/image" Target="../media/image1.png"/><Relationship Id="rId16" Type="http://schemas.openxmlformats.org/officeDocument/2006/relationships/image" Target="../media/image74.png"/><Relationship Id="rId29" Type="http://schemas.openxmlformats.org/officeDocument/2006/relationships/customXml" Target="../ink/ink272.xml"/><Relationship Id="rId11" Type="http://schemas.openxmlformats.org/officeDocument/2006/relationships/customXml" Target="../ink/ink263.xml"/><Relationship Id="rId24" Type="http://schemas.openxmlformats.org/officeDocument/2006/relationships/image" Target="../media/image78.png"/><Relationship Id="rId32" Type="http://schemas.openxmlformats.org/officeDocument/2006/relationships/image" Target="../media/image82.png"/><Relationship Id="rId37" Type="http://schemas.openxmlformats.org/officeDocument/2006/relationships/customXml" Target="../ink/ink276.xml"/><Relationship Id="rId40" Type="http://schemas.openxmlformats.org/officeDocument/2006/relationships/image" Target="../media/image86.png"/><Relationship Id="rId45" Type="http://schemas.openxmlformats.org/officeDocument/2006/relationships/customXml" Target="../ink/ink280.xml"/><Relationship Id="rId53" Type="http://schemas.openxmlformats.org/officeDocument/2006/relationships/image" Target="../media/image67.png"/><Relationship Id="rId5" Type="http://schemas.openxmlformats.org/officeDocument/2006/relationships/customXml" Target="../ink/ink260.xml"/><Relationship Id="rId10" Type="http://schemas.openxmlformats.org/officeDocument/2006/relationships/image" Target="../media/image71.png"/><Relationship Id="rId19" Type="http://schemas.openxmlformats.org/officeDocument/2006/relationships/customXml" Target="../ink/ink267.xml"/><Relationship Id="rId31" Type="http://schemas.openxmlformats.org/officeDocument/2006/relationships/customXml" Target="../ink/ink273.xml"/><Relationship Id="rId44" Type="http://schemas.openxmlformats.org/officeDocument/2006/relationships/image" Target="../media/image88.png"/><Relationship Id="rId52" Type="http://schemas.openxmlformats.org/officeDocument/2006/relationships/image" Target="../media/image66.jpeg"/><Relationship Id="rId4" Type="http://schemas.openxmlformats.org/officeDocument/2006/relationships/image" Target="../media/image41.svg"/><Relationship Id="rId9" Type="http://schemas.openxmlformats.org/officeDocument/2006/relationships/customXml" Target="../ink/ink262.xml"/><Relationship Id="rId14" Type="http://schemas.openxmlformats.org/officeDocument/2006/relationships/image" Target="../media/image73.png"/><Relationship Id="rId22" Type="http://schemas.openxmlformats.org/officeDocument/2006/relationships/image" Target="../media/image77.png"/><Relationship Id="rId27" Type="http://schemas.openxmlformats.org/officeDocument/2006/relationships/customXml" Target="../ink/ink271.xml"/><Relationship Id="rId30" Type="http://schemas.openxmlformats.org/officeDocument/2006/relationships/image" Target="../media/image81.png"/><Relationship Id="rId35" Type="http://schemas.openxmlformats.org/officeDocument/2006/relationships/customXml" Target="../ink/ink275.xml"/><Relationship Id="rId43" Type="http://schemas.openxmlformats.org/officeDocument/2006/relationships/customXml" Target="../ink/ink279.xml"/><Relationship Id="rId48" Type="http://schemas.openxmlformats.org/officeDocument/2006/relationships/image" Target="../media/image90.png"/><Relationship Id="rId56" Type="http://schemas.openxmlformats.org/officeDocument/2006/relationships/image" Target="../media/image93.svg"/><Relationship Id="rId8" Type="http://schemas.openxmlformats.org/officeDocument/2006/relationships/image" Target="../media/image70.png"/><Relationship Id="rId51" Type="http://schemas.openxmlformats.org/officeDocument/2006/relationships/image" Target="../media/image65.png"/><Relationship Id="rId3" Type="http://schemas.openxmlformats.org/officeDocument/2006/relationships/image" Target="../media/image40.png"/><Relationship Id="rId12" Type="http://schemas.openxmlformats.org/officeDocument/2006/relationships/image" Target="../media/image72.png"/><Relationship Id="rId17" Type="http://schemas.openxmlformats.org/officeDocument/2006/relationships/customXml" Target="../ink/ink266.xml"/><Relationship Id="rId25" Type="http://schemas.openxmlformats.org/officeDocument/2006/relationships/customXml" Target="../ink/ink270.xml"/><Relationship Id="rId33" Type="http://schemas.openxmlformats.org/officeDocument/2006/relationships/customXml" Target="../ink/ink274.xml"/><Relationship Id="rId38" Type="http://schemas.openxmlformats.org/officeDocument/2006/relationships/image" Target="../media/image85.png"/><Relationship Id="rId46" Type="http://schemas.openxmlformats.org/officeDocument/2006/relationships/image" Target="../media/image89.png"/><Relationship Id="rId20" Type="http://schemas.openxmlformats.org/officeDocument/2006/relationships/image" Target="../media/image76.png"/><Relationship Id="rId41" Type="http://schemas.openxmlformats.org/officeDocument/2006/relationships/customXml" Target="../ink/ink278.xml"/><Relationship Id="rId54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5" Type="http://schemas.openxmlformats.org/officeDocument/2006/relationships/customXml" Target="../ink/ink265.xml"/><Relationship Id="rId23" Type="http://schemas.openxmlformats.org/officeDocument/2006/relationships/customXml" Target="../ink/ink269.xml"/><Relationship Id="rId28" Type="http://schemas.openxmlformats.org/officeDocument/2006/relationships/image" Target="../media/image80.png"/><Relationship Id="rId36" Type="http://schemas.openxmlformats.org/officeDocument/2006/relationships/image" Target="../media/image84.png"/><Relationship Id="rId49" Type="http://schemas.openxmlformats.org/officeDocument/2006/relationships/customXml" Target="../ink/ink28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87.xml"/><Relationship Id="rId18" Type="http://schemas.openxmlformats.org/officeDocument/2006/relationships/image" Target="../media/image118.png"/><Relationship Id="rId26" Type="http://schemas.openxmlformats.org/officeDocument/2006/relationships/image" Target="../media/image121.png"/><Relationship Id="rId39" Type="http://schemas.openxmlformats.org/officeDocument/2006/relationships/customXml" Target="../ink/ink300.xml"/><Relationship Id="rId21" Type="http://schemas.openxmlformats.org/officeDocument/2006/relationships/customXml" Target="../ink/ink291.xml"/><Relationship Id="rId34" Type="http://schemas.openxmlformats.org/officeDocument/2006/relationships/image" Target="../media/image125.png"/><Relationship Id="rId42" Type="http://schemas.openxmlformats.org/officeDocument/2006/relationships/image" Target="../media/image129.png"/><Relationship Id="rId47" Type="http://schemas.openxmlformats.org/officeDocument/2006/relationships/customXml" Target="../ink/ink304.xml"/><Relationship Id="rId50" Type="http://schemas.openxmlformats.org/officeDocument/2006/relationships/image" Target="../media/image133.png"/><Relationship Id="rId7" Type="http://schemas.openxmlformats.org/officeDocument/2006/relationships/customXml" Target="../ink/ink284.xml"/><Relationship Id="rId2" Type="http://schemas.openxmlformats.org/officeDocument/2006/relationships/image" Target="../media/image1.png"/><Relationship Id="rId16" Type="http://schemas.openxmlformats.org/officeDocument/2006/relationships/image" Target="../media/image117.png"/><Relationship Id="rId29" Type="http://schemas.openxmlformats.org/officeDocument/2006/relationships/customXml" Target="../ink/ink295.xml"/><Relationship Id="rId11" Type="http://schemas.openxmlformats.org/officeDocument/2006/relationships/customXml" Target="../ink/ink286.xml"/><Relationship Id="rId24" Type="http://schemas.openxmlformats.org/officeDocument/2006/relationships/image" Target="../media/image120.png"/><Relationship Id="rId32" Type="http://schemas.openxmlformats.org/officeDocument/2006/relationships/image" Target="../media/image124.png"/><Relationship Id="rId37" Type="http://schemas.openxmlformats.org/officeDocument/2006/relationships/customXml" Target="../ink/ink299.xml"/><Relationship Id="rId40" Type="http://schemas.openxmlformats.org/officeDocument/2006/relationships/image" Target="../media/image128.png"/><Relationship Id="rId45" Type="http://schemas.openxmlformats.org/officeDocument/2006/relationships/customXml" Target="../ink/ink303.xml"/><Relationship Id="rId5" Type="http://schemas.openxmlformats.org/officeDocument/2006/relationships/customXml" Target="../ink/ink283.xml"/><Relationship Id="rId15" Type="http://schemas.openxmlformats.org/officeDocument/2006/relationships/customXml" Target="../ink/ink288.xml"/><Relationship Id="rId23" Type="http://schemas.openxmlformats.org/officeDocument/2006/relationships/customXml" Target="../ink/ink292.xml"/><Relationship Id="rId28" Type="http://schemas.openxmlformats.org/officeDocument/2006/relationships/image" Target="../media/image122.png"/><Relationship Id="rId36" Type="http://schemas.openxmlformats.org/officeDocument/2006/relationships/image" Target="../media/image126.png"/><Relationship Id="rId49" Type="http://schemas.openxmlformats.org/officeDocument/2006/relationships/customXml" Target="../ink/ink305.xml"/><Relationship Id="rId10" Type="http://schemas.openxmlformats.org/officeDocument/2006/relationships/image" Target="../media/image114.png"/><Relationship Id="rId19" Type="http://schemas.openxmlformats.org/officeDocument/2006/relationships/customXml" Target="../ink/ink290.xml"/><Relationship Id="rId31" Type="http://schemas.openxmlformats.org/officeDocument/2006/relationships/customXml" Target="../ink/ink296.xml"/><Relationship Id="rId44" Type="http://schemas.openxmlformats.org/officeDocument/2006/relationships/image" Target="../media/image130.png"/><Relationship Id="rId52" Type="http://schemas.openxmlformats.org/officeDocument/2006/relationships/image" Target="../media/image134.png"/><Relationship Id="rId4" Type="http://schemas.openxmlformats.org/officeDocument/2006/relationships/image" Target="../media/image41.svg"/><Relationship Id="rId9" Type="http://schemas.openxmlformats.org/officeDocument/2006/relationships/customXml" Target="../ink/ink285.xml"/><Relationship Id="rId14" Type="http://schemas.openxmlformats.org/officeDocument/2006/relationships/image" Target="../media/image116.png"/><Relationship Id="rId22" Type="http://schemas.openxmlformats.org/officeDocument/2006/relationships/image" Target="../media/image77.png"/><Relationship Id="rId27" Type="http://schemas.openxmlformats.org/officeDocument/2006/relationships/customXml" Target="../ink/ink294.xml"/><Relationship Id="rId30" Type="http://schemas.openxmlformats.org/officeDocument/2006/relationships/image" Target="../media/image123.png"/><Relationship Id="rId35" Type="http://schemas.openxmlformats.org/officeDocument/2006/relationships/customXml" Target="../ink/ink298.xml"/><Relationship Id="rId43" Type="http://schemas.openxmlformats.org/officeDocument/2006/relationships/customXml" Target="../ink/ink302.xml"/><Relationship Id="rId48" Type="http://schemas.openxmlformats.org/officeDocument/2006/relationships/image" Target="../media/image132.png"/><Relationship Id="rId8" Type="http://schemas.openxmlformats.org/officeDocument/2006/relationships/image" Target="../media/image113.png"/><Relationship Id="rId51" Type="http://schemas.openxmlformats.org/officeDocument/2006/relationships/customXml" Target="../ink/ink306.xml"/><Relationship Id="rId3" Type="http://schemas.openxmlformats.org/officeDocument/2006/relationships/image" Target="../media/image40.png"/><Relationship Id="rId12" Type="http://schemas.openxmlformats.org/officeDocument/2006/relationships/image" Target="../media/image115.png"/><Relationship Id="rId17" Type="http://schemas.openxmlformats.org/officeDocument/2006/relationships/customXml" Target="../ink/ink289.xml"/><Relationship Id="rId25" Type="http://schemas.openxmlformats.org/officeDocument/2006/relationships/customXml" Target="../ink/ink293.xml"/><Relationship Id="rId33" Type="http://schemas.openxmlformats.org/officeDocument/2006/relationships/customXml" Target="../ink/ink297.xml"/><Relationship Id="rId38" Type="http://schemas.openxmlformats.org/officeDocument/2006/relationships/image" Target="../media/image127.png"/><Relationship Id="rId46" Type="http://schemas.openxmlformats.org/officeDocument/2006/relationships/image" Target="../media/image131.png"/><Relationship Id="rId20" Type="http://schemas.openxmlformats.org/officeDocument/2006/relationships/image" Target="../media/image119.png"/><Relationship Id="rId41" Type="http://schemas.openxmlformats.org/officeDocument/2006/relationships/customXml" Target="../ink/ink3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5.png"/><Relationship Id="rId7" Type="http://schemas.openxmlformats.org/officeDocument/2006/relationships/image" Target="../media/image1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7.png"/><Relationship Id="rId10" Type="http://schemas.openxmlformats.org/officeDocument/2006/relationships/image" Target="../media/image141.jpeg"/><Relationship Id="rId4" Type="http://schemas.openxmlformats.org/officeDocument/2006/relationships/image" Target="../media/image136.jpeg"/><Relationship Id="rId9" Type="http://schemas.openxmlformats.org/officeDocument/2006/relationships/image" Target="../media/image1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5.png"/><Relationship Id="rId7" Type="http://schemas.openxmlformats.org/officeDocument/2006/relationships/image" Target="../media/image138.jpeg"/><Relationship Id="rId12" Type="http://schemas.openxmlformats.org/officeDocument/2006/relationships/image" Target="../media/image1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customXml" Target="../ink/ink307.xml"/><Relationship Id="rId5" Type="http://schemas.openxmlformats.org/officeDocument/2006/relationships/image" Target="../media/image137.png"/><Relationship Id="rId10" Type="http://schemas.openxmlformats.org/officeDocument/2006/relationships/image" Target="../media/image141.jpeg"/><Relationship Id="rId4" Type="http://schemas.openxmlformats.org/officeDocument/2006/relationships/image" Target="../media/image136.jpeg"/><Relationship Id="rId9" Type="http://schemas.openxmlformats.org/officeDocument/2006/relationships/image" Target="../media/image1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5.png"/><Relationship Id="rId7" Type="http://schemas.openxmlformats.org/officeDocument/2006/relationships/image" Target="../media/image1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7.png"/><Relationship Id="rId10" Type="http://schemas.openxmlformats.org/officeDocument/2006/relationships/image" Target="../media/image141.jpeg"/><Relationship Id="rId4" Type="http://schemas.openxmlformats.org/officeDocument/2006/relationships/image" Target="../media/image136.jpeg"/><Relationship Id="rId9" Type="http://schemas.openxmlformats.org/officeDocument/2006/relationships/image" Target="../media/image1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5.png"/><Relationship Id="rId7" Type="http://schemas.openxmlformats.org/officeDocument/2006/relationships/image" Target="../media/image1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7.png"/><Relationship Id="rId10" Type="http://schemas.openxmlformats.org/officeDocument/2006/relationships/image" Target="../media/image141.jpeg"/><Relationship Id="rId4" Type="http://schemas.openxmlformats.org/officeDocument/2006/relationships/image" Target="../media/image136.jpeg"/><Relationship Id="rId9" Type="http://schemas.openxmlformats.org/officeDocument/2006/relationships/image" Target="../media/image1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5.png"/><Relationship Id="rId7" Type="http://schemas.openxmlformats.org/officeDocument/2006/relationships/image" Target="../media/image1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7.png"/><Relationship Id="rId10" Type="http://schemas.openxmlformats.org/officeDocument/2006/relationships/image" Target="../media/image141.jpeg"/><Relationship Id="rId4" Type="http://schemas.openxmlformats.org/officeDocument/2006/relationships/image" Target="../media/image136.jpeg"/><Relationship Id="rId9" Type="http://schemas.openxmlformats.org/officeDocument/2006/relationships/image" Target="../media/image1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5.png"/><Relationship Id="rId7" Type="http://schemas.openxmlformats.org/officeDocument/2006/relationships/image" Target="../media/image138.jpeg"/><Relationship Id="rId12" Type="http://schemas.openxmlformats.org/officeDocument/2006/relationships/image" Target="../media/image1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customXml" Target="../ink/ink308.xml"/><Relationship Id="rId5" Type="http://schemas.openxmlformats.org/officeDocument/2006/relationships/image" Target="../media/image137.png"/><Relationship Id="rId10" Type="http://schemas.openxmlformats.org/officeDocument/2006/relationships/image" Target="../media/image141.jpeg"/><Relationship Id="rId4" Type="http://schemas.openxmlformats.org/officeDocument/2006/relationships/image" Target="../media/image136.jpeg"/><Relationship Id="rId9" Type="http://schemas.openxmlformats.org/officeDocument/2006/relationships/image" Target="../media/image1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5.png"/><Relationship Id="rId7" Type="http://schemas.openxmlformats.org/officeDocument/2006/relationships/image" Target="../media/image138.jpeg"/><Relationship Id="rId12" Type="http://schemas.openxmlformats.org/officeDocument/2006/relationships/image" Target="../media/image1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customXml" Target="../ink/ink309.xml"/><Relationship Id="rId5" Type="http://schemas.openxmlformats.org/officeDocument/2006/relationships/image" Target="../media/image137.png"/><Relationship Id="rId10" Type="http://schemas.openxmlformats.org/officeDocument/2006/relationships/image" Target="../media/image141.jpeg"/><Relationship Id="rId4" Type="http://schemas.openxmlformats.org/officeDocument/2006/relationships/image" Target="../media/image136.jpeg"/><Relationship Id="rId9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5.png"/><Relationship Id="rId7" Type="http://schemas.openxmlformats.org/officeDocument/2006/relationships/image" Target="../media/image1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7.png"/><Relationship Id="rId10" Type="http://schemas.openxmlformats.org/officeDocument/2006/relationships/image" Target="../media/image141.jpeg"/><Relationship Id="rId4" Type="http://schemas.openxmlformats.org/officeDocument/2006/relationships/image" Target="../media/image136.jpeg"/><Relationship Id="rId9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5.png"/><Relationship Id="rId7" Type="http://schemas.openxmlformats.org/officeDocument/2006/relationships/image" Target="../media/image1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7.png"/><Relationship Id="rId10" Type="http://schemas.openxmlformats.org/officeDocument/2006/relationships/image" Target="../media/image141.jpeg"/><Relationship Id="rId4" Type="http://schemas.openxmlformats.org/officeDocument/2006/relationships/image" Target="../media/image136.jpeg"/><Relationship Id="rId9" Type="http://schemas.openxmlformats.org/officeDocument/2006/relationships/image" Target="../media/image14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customXml" Target="../ink/ink311.xml"/><Relationship Id="rId18" Type="http://schemas.openxmlformats.org/officeDocument/2006/relationships/image" Target="../media/image149.png"/><Relationship Id="rId26" Type="http://schemas.openxmlformats.org/officeDocument/2006/relationships/image" Target="../media/image153.png"/><Relationship Id="rId3" Type="http://schemas.openxmlformats.org/officeDocument/2006/relationships/image" Target="../media/image135.png"/><Relationship Id="rId21" Type="http://schemas.openxmlformats.org/officeDocument/2006/relationships/customXml" Target="../ink/ink315.xml"/><Relationship Id="rId7" Type="http://schemas.openxmlformats.org/officeDocument/2006/relationships/image" Target="../media/image138.jpeg"/><Relationship Id="rId12" Type="http://schemas.openxmlformats.org/officeDocument/2006/relationships/image" Target="../media/image146.png"/><Relationship Id="rId17" Type="http://schemas.openxmlformats.org/officeDocument/2006/relationships/customXml" Target="../ink/ink313.xml"/><Relationship Id="rId25" Type="http://schemas.openxmlformats.org/officeDocument/2006/relationships/customXml" Target="../ink/ink317.xml"/><Relationship Id="rId2" Type="http://schemas.openxmlformats.org/officeDocument/2006/relationships/image" Target="../media/image1.png"/><Relationship Id="rId16" Type="http://schemas.openxmlformats.org/officeDocument/2006/relationships/image" Target="../media/image148.png"/><Relationship Id="rId20" Type="http://schemas.openxmlformats.org/officeDocument/2006/relationships/image" Target="../media/image150.png"/><Relationship Id="rId29" Type="http://schemas.openxmlformats.org/officeDocument/2006/relationships/customXml" Target="../ink/ink3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customXml" Target="../ink/ink310.xml"/><Relationship Id="rId24" Type="http://schemas.openxmlformats.org/officeDocument/2006/relationships/image" Target="../media/image152.png"/><Relationship Id="rId5" Type="http://schemas.openxmlformats.org/officeDocument/2006/relationships/image" Target="../media/image137.png"/><Relationship Id="rId15" Type="http://schemas.openxmlformats.org/officeDocument/2006/relationships/customXml" Target="../ink/ink312.xml"/><Relationship Id="rId23" Type="http://schemas.openxmlformats.org/officeDocument/2006/relationships/customXml" Target="../ink/ink316.xml"/><Relationship Id="rId28" Type="http://schemas.openxmlformats.org/officeDocument/2006/relationships/image" Target="../media/image154.png"/><Relationship Id="rId10" Type="http://schemas.openxmlformats.org/officeDocument/2006/relationships/image" Target="../media/image141.jpeg"/><Relationship Id="rId19" Type="http://schemas.openxmlformats.org/officeDocument/2006/relationships/customXml" Target="../ink/ink314.xml"/><Relationship Id="rId4" Type="http://schemas.openxmlformats.org/officeDocument/2006/relationships/image" Target="../media/image136.jpeg"/><Relationship Id="rId9" Type="http://schemas.openxmlformats.org/officeDocument/2006/relationships/image" Target="../media/image140.png"/><Relationship Id="rId14" Type="http://schemas.openxmlformats.org/officeDocument/2006/relationships/image" Target="../media/image147.png"/><Relationship Id="rId22" Type="http://schemas.openxmlformats.org/officeDocument/2006/relationships/image" Target="../media/image151.png"/><Relationship Id="rId27" Type="http://schemas.openxmlformats.org/officeDocument/2006/relationships/customXml" Target="../ink/ink318.xml"/><Relationship Id="rId30" Type="http://schemas.openxmlformats.org/officeDocument/2006/relationships/image" Target="../media/image1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5.png"/><Relationship Id="rId7" Type="http://schemas.openxmlformats.org/officeDocument/2006/relationships/image" Target="../media/image1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7.png"/><Relationship Id="rId10" Type="http://schemas.openxmlformats.org/officeDocument/2006/relationships/image" Target="../media/image141.jpeg"/><Relationship Id="rId4" Type="http://schemas.openxmlformats.org/officeDocument/2006/relationships/image" Target="../media/image136.jpeg"/><Relationship Id="rId9" Type="http://schemas.openxmlformats.org/officeDocument/2006/relationships/image" Target="../media/image140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57.png"/><Relationship Id="rId18" Type="http://schemas.openxmlformats.org/officeDocument/2006/relationships/customXml" Target="../ink/ink324.xml"/><Relationship Id="rId3" Type="http://schemas.openxmlformats.org/officeDocument/2006/relationships/image" Target="../media/image136.jpeg"/><Relationship Id="rId21" Type="http://schemas.openxmlformats.org/officeDocument/2006/relationships/image" Target="../media/image161.png"/><Relationship Id="rId7" Type="http://schemas.openxmlformats.org/officeDocument/2006/relationships/image" Target="../media/image137.png"/><Relationship Id="rId12" Type="http://schemas.openxmlformats.org/officeDocument/2006/relationships/customXml" Target="../ink/ink321.xml"/><Relationship Id="rId17" Type="http://schemas.openxmlformats.org/officeDocument/2006/relationships/image" Target="../media/image159.png"/><Relationship Id="rId2" Type="http://schemas.openxmlformats.org/officeDocument/2006/relationships/image" Target="../media/image1.png"/><Relationship Id="rId16" Type="http://schemas.openxmlformats.org/officeDocument/2006/relationships/customXml" Target="../ink/ink323.xml"/><Relationship Id="rId20" Type="http://schemas.openxmlformats.org/officeDocument/2006/relationships/customXml" Target="../ink/ink3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56.png"/><Relationship Id="rId5" Type="http://schemas.openxmlformats.org/officeDocument/2006/relationships/image" Target="../media/image141.jpeg"/><Relationship Id="rId15" Type="http://schemas.openxmlformats.org/officeDocument/2006/relationships/image" Target="../media/image158.png"/><Relationship Id="rId10" Type="http://schemas.openxmlformats.org/officeDocument/2006/relationships/customXml" Target="../ink/ink320.xml"/><Relationship Id="rId19" Type="http://schemas.openxmlformats.org/officeDocument/2006/relationships/image" Target="../media/image160.png"/><Relationship Id="rId4" Type="http://schemas.openxmlformats.org/officeDocument/2006/relationships/image" Target="../media/image138.jpeg"/><Relationship Id="rId9" Type="http://schemas.openxmlformats.org/officeDocument/2006/relationships/image" Target="../media/image139.png"/><Relationship Id="rId14" Type="http://schemas.openxmlformats.org/officeDocument/2006/relationships/customXml" Target="../ink/ink322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63.png"/><Relationship Id="rId18" Type="http://schemas.openxmlformats.org/officeDocument/2006/relationships/customXml" Target="../ink/ink330.xml"/><Relationship Id="rId3" Type="http://schemas.openxmlformats.org/officeDocument/2006/relationships/image" Target="../media/image136.jpeg"/><Relationship Id="rId21" Type="http://schemas.openxmlformats.org/officeDocument/2006/relationships/image" Target="../media/image167.png"/><Relationship Id="rId7" Type="http://schemas.openxmlformats.org/officeDocument/2006/relationships/image" Target="../media/image137.png"/><Relationship Id="rId12" Type="http://schemas.openxmlformats.org/officeDocument/2006/relationships/customXml" Target="../ink/ink327.xml"/><Relationship Id="rId17" Type="http://schemas.openxmlformats.org/officeDocument/2006/relationships/image" Target="../media/image165.png"/><Relationship Id="rId2" Type="http://schemas.openxmlformats.org/officeDocument/2006/relationships/image" Target="../media/image1.png"/><Relationship Id="rId16" Type="http://schemas.openxmlformats.org/officeDocument/2006/relationships/customXml" Target="../ink/ink329.xml"/><Relationship Id="rId20" Type="http://schemas.openxmlformats.org/officeDocument/2006/relationships/customXml" Target="../ink/ink3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62.png"/><Relationship Id="rId5" Type="http://schemas.openxmlformats.org/officeDocument/2006/relationships/image" Target="../media/image141.jpeg"/><Relationship Id="rId15" Type="http://schemas.openxmlformats.org/officeDocument/2006/relationships/image" Target="../media/image164.png"/><Relationship Id="rId10" Type="http://schemas.openxmlformats.org/officeDocument/2006/relationships/customXml" Target="../ink/ink326.xml"/><Relationship Id="rId19" Type="http://schemas.openxmlformats.org/officeDocument/2006/relationships/image" Target="../media/image166.png"/><Relationship Id="rId4" Type="http://schemas.openxmlformats.org/officeDocument/2006/relationships/image" Target="../media/image138.jpeg"/><Relationship Id="rId9" Type="http://schemas.openxmlformats.org/officeDocument/2006/relationships/image" Target="../media/image139.png"/><Relationship Id="rId14" Type="http://schemas.openxmlformats.org/officeDocument/2006/relationships/customXml" Target="../ink/ink32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2.png"/><Relationship Id="rId7" Type="http://schemas.openxmlformats.org/officeDocument/2006/relationships/image" Target="../media/image1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jpeg"/><Relationship Id="rId5" Type="http://schemas.openxmlformats.org/officeDocument/2006/relationships/image" Target="../media/image175.png"/><Relationship Id="rId4" Type="http://schemas.openxmlformats.org/officeDocument/2006/relationships/image" Target="../media/image17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7" Type="http://schemas.openxmlformats.org/officeDocument/2006/relationships/image" Target="../media/image17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jpeg"/><Relationship Id="rId5" Type="http://schemas.openxmlformats.org/officeDocument/2006/relationships/image" Target="../media/image175.png"/><Relationship Id="rId4" Type="http://schemas.openxmlformats.org/officeDocument/2006/relationships/image" Target="../media/image17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7" Type="http://schemas.openxmlformats.org/officeDocument/2006/relationships/image" Target="../media/image17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jpeg"/><Relationship Id="rId5" Type="http://schemas.openxmlformats.org/officeDocument/2006/relationships/image" Target="../media/image175.png"/><Relationship Id="rId4" Type="http://schemas.openxmlformats.org/officeDocument/2006/relationships/image" Target="../media/image17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jpeg"/><Relationship Id="rId5" Type="http://schemas.openxmlformats.org/officeDocument/2006/relationships/image" Target="../media/image175.png"/><Relationship Id="rId4" Type="http://schemas.openxmlformats.org/officeDocument/2006/relationships/image" Target="../media/image17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jpeg"/><Relationship Id="rId5" Type="http://schemas.openxmlformats.org/officeDocument/2006/relationships/image" Target="../media/image175.png"/><Relationship Id="rId4" Type="http://schemas.openxmlformats.org/officeDocument/2006/relationships/image" Target="../media/image17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0.png"/><Relationship Id="rId5" Type="http://schemas.openxmlformats.org/officeDocument/2006/relationships/customXml" Target="../ink/ink333.xml"/><Relationship Id="rId4" Type="http://schemas.openxmlformats.org/officeDocument/2006/relationships/image" Target="../media/image91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7" Type="http://schemas.openxmlformats.org/officeDocument/2006/relationships/image" Target="../media/image18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jpeg"/><Relationship Id="rId5" Type="http://schemas.openxmlformats.org/officeDocument/2006/relationships/image" Target="../media/image182.png"/><Relationship Id="rId4" Type="http://schemas.openxmlformats.org/officeDocument/2006/relationships/image" Target="../media/image18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hyperlink" Target="mailto:reese.Pearsall@montana.edu" TargetMode="External"/><Relationship Id="rId7" Type="http://schemas.openxmlformats.org/officeDocument/2006/relationships/image" Target="../media/image1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4.xml"/><Relationship Id="rId5" Type="http://schemas.openxmlformats.org/officeDocument/2006/relationships/image" Target="../media/image188.jpeg"/><Relationship Id="rId4" Type="http://schemas.openxmlformats.org/officeDocument/2006/relationships/image" Target="../media/image187.png"/><Relationship Id="rId9" Type="http://schemas.openxmlformats.org/officeDocument/2006/relationships/image" Target="../media/image19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0.png"/><Relationship Id="rId4" Type="http://schemas.openxmlformats.org/officeDocument/2006/relationships/customXml" Target="../ink/ink33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hyperlink" Target="https://www.cs.montana.edu/pearsall/classes/spring2025/232/main.html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jpeg"/><Relationship Id="rId4" Type="http://schemas.openxmlformats.org/officeDocument/2006/relationships/hyperlink" Target="https://www.amazon.com/Algorithms-4th-Robert-Sedgewick/dp/032157351X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jpeg"/><Relationship Id="rId5" Type="http://schemas.openxmlformats.org/officeDocument/2006/relationships/hyperlink" Target="https://www.cs.montana.edu/pearsall/classes/msu_resources.html" TargetMode="External"/><Relationship Id="rId4" Type="http://schemas.openxmlformats.org/officeDocument/2006/relationships/image" Target="../media/image20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jpe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jpe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990600"/>
            <a:ext cx="108966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132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spc="-204" dirty="0">
                <a:latin typeface="Arial" panose="020B0604020202020204" pitchFamily="34" charset="0"/>
                <a:cs typeface="Arial" panose="020B0604020202020204" pitchFamily="34" charset="0"/>
              </a:rPr>
              <a:t>Basic Data Structures and Algorithms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rgbClr val="136136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581400" y="2824690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Course Intro, </a:t>
            </a:r>
            <a:r>
              <a:rPr sz="2400" dirty="0">
                <a:latin typeface="Calibri"/>
                <a:cs typeface="Calibri"/>
              </a:rPr>
              <a:t>Syllabus</a:t>
            </a:r>
            <a:r>
              <a:rPr lang="en-US" sz="2400" dirty="0">
                <a:latin typeface="Calibri"/>
                <a:cs typeface="Calibri"/>
              </a:rPr>
              <a:t>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Logistics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1" y="5523188"/>
            <a:ext cx="62484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Spring 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10287000" cy="338554"/>
          </a:xfrm>
          <a:prstGeom prst="rect">
            <a:avLst/>
          </a:prstGeom>
          <a:solidFill>
            <a:srgbClr val="136136"/>
          </a:solidFill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https://www.cs.montana.edu/pearsall/classes/spring2025/232/main.html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59FA1EE-0A22-F1A7-F0D2-5C402F361B88}"/>
                  </a:ext>
                </a:extLst>
              </p14:cNvPr>
              <p14:cNvContentPartPr/>
              <p14:nvPr/>
            </p14:nvContentPartPr>
            <p14:xfrm>
              <a:off x="6110606" y="1202297"/>
              <a:ext cx="555480" cy="623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59FA1EE-0A22-F1A7-F0D2-5C402F361B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4966" y="1166297"/>
                <a:ext cx="627120" cy="69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1508EB0-A57F-50A8-B90D-C16D294684B8}"/>
                  </a:ext>
                </a:extLst>
              </p14:cNvPr>
              <p14:cNvContentPartPr/>
              <p14:nvPr/>
            </p14:nvContentPartPr>
            <p14:xfrm>
              <a:off x="887726" y="2281217"/>
              <a:ext cx="1607760" cy="62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1508EB0-A57F-50A8-B90D-C16D294684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2086" y="2245577"/>
                <a:ext cx="1679400" cy="133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EE9DCCC-F735-4F92-1E2C-908F32733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0C0C2902-0752-3720-9C34-84C021125C79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9BEF454-CBAB-A07D-5164-F16C4AAA0FFD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3FAF7070-22E7-B950-CC16-944841743913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8EA5909B-062E-8EA1-152A-BD31969AB6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9906AD0-A9F9-3A28-D02D-1725404787F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E57C87-CC8E-EB4D-7FDC-D6E1E8D300BA}"/>
              </a:ext>
            </a:extLst>
          </p:cNvPr>
          <p:cNvSpPr txBox="1"/>
          <p:nvPr/>
        </p:nvSpPr>
        <p:spPr>
          <a:xfrm>
            <a:off x="1828800" y="144042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(x,y)</a:t>
            </a:r>
          </a:p>
        </p:txBody>
      </p:sp>
      <p:pic>
        <p:nvPicPr>
          <p:cNvPr id="102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617ABC8B-2561-1573-01DC-80CE38848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1600200" y="1831502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501F3BCC-4ACA-3D6E-CEE4-31B3E897E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483255" y="293116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F2121268-B727-E8A7-039E-0967EC7172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3352800" y="76200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6950A451-3843-9C65-875D-D68DA2356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5029200" y="1894178"/>
            <a:ext cx="647240" cy="3860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0AA67709-9922-B031-0E47-D5A5C5198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654696" y="2509520"/>
            <a:ext cx="647240" cy="38608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</p:pic>
      <p:pic>
        <p:nvPicPr>
          <p:cNvPr id="21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1E1B6A60-1881-D7CB-9477-37386ED8F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019800" y="331724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9A358A96-E656-BD7A-01AD-BE2080EDA8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57200" y="3617214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993F1804-BDE0-8A94-5B95-9444D2B3D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530026" y="4681474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2ACAD40B-A864-1F5A-B830-09DE65586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5029200" y="4424858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7F19A67-64BD-4837-2DFA-EAEDAD129BCF}"/>
              </a:ext>
            </a:extLst>
          </p:cNvPr>
          <p:cNvGraphicFramePr>
            <a:graphicFrameLocks noGrp="1"/>
          </p:cNvGraphicFramePr>
          <p:nvPr/>
        </p:nvGraphicFramePr>
        <p:xfrm>
          <a:off x="7467600" y="304800"/>
          <a:ext cx="4632960" cy="2699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160">
                  <a:extLst>
                    <a:ext uri="{9D8B030D-6E8A-4147-A177-3AD203B41FA5}">
                      <a16:colId xmlns:a16="http://schemas.microsoft.com/office/drawing/2014/main" val="2171295653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437603845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664729959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423691151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1192560811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3003306329"/>
                    </a:ext>
                  </a:extLst>
                </a:gridCol>
              </a:tblGrid>
              <a:tr h="382812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508514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D(1,2)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D(1,3)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D(1,9)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480454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D(2,1)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D(2,3)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D(2,9)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261709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D(3,1)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D(3,2)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D(3,9)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129408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114841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D(9,1)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D(9,2)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D(9,3)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4056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7F009EB-77C6-A6AC-BBC1-04E2A4C123A5}"/>
              </a:ext>
            </a:extLst>
          </p:cNvPr>
          <p:cNvSpPr txBox="1"/>
          <p:nvPr/>
        </p:nvSpPr>
        <p:spPr>
          <a:xfrm>
            <a:off x="7643615" y="3166400"/>
            <a:ext cx="4091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Basic solution:</a:t>
            </a:r>
          </a:p>
          <a:p>
            <a:pPr marL="342900" indent="-342900">
              <a:buAutoNum type="arabicPeriod"/>
            </a:pPr>
            <a:r>
              <a:rPr lang="en-US" sz="2000" dirty="0"/>
              <a:t>Compute distance for each pair</a:t>
            </a:r>
          </a:p>
          <a:p>
            <a:pPr marL="342900" indent="-342900">
              <a:buAutoNum type="arabicPeriod"/>
            </a:pPr>
            <a:r>
              <a:rPr lang="en-US" sz="2000" dirty="0"/>
              <a:t>Select smallest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986E52-3A55-86B6-B24F-2048FA4F579B}"/>
              </a:ext>
            </a:extLst>
          </p:cNvPr>
          <p:cNvSpPr txBox="1"/>
          <p:nvPr/>
        </p:nvSpPr>
        <p:spPr>
          <a:xfrm>
            <a:off x="7643615" y="4425798"/>
            <a:ext cx="252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</a:rPr>
              <a:t>Running time =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A2D1C-5C15-5802-AFD3-D756EDAC50A2}"/>
              </a:ext>
            </a:extLst>
          </p:cNvPr>
          <p:cNvSpPr txBox="1"/>
          <p:nvPr/>
        </p:nvSpPr>
        <p:spPr>
          <a:xfrm>
            <a:off x="7698047" y="5218280"/>
            <a:ext cx="30796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Running time = O(n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n = # of caves</a:t>
            </a:r>
          </a:p>
        </p:txBody>
      </p:sp>
    </p:spTree>
    <p:extLst>
      <p:ext uri="{BB962C8B-B14F-4D97-AF65-F5344CB8AC3E}">
        <p14:creationId xmlns:p14="http://schemas.microsoft.com/office/powerpoint/2010/main" val="3759783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A26818A-3891-4B4D-F9FC-4E4B875B4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7E609941-A55D-B90A-1416-D8EF72C2F149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81802B61-BA5F-0037-FC9F-C0882BD5D70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F707DF89-181B-509C-8437-3AB721132CF7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CF184F1D-E480-285F-858C-12209F1696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89E055F-9C29-9C8F-1A65-FE8C6F8915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916714-EFC3-B64B-3543-9FB03A5DC8F6}"/>
              </a:ext>
            </a:extLst>
          </p:cNvPr>
          <p:cNvSpPr txBox="1"/>
          <p:nvPr/>
        </p:nvSpPr>
        <p:spPr>
          <a:xfrm>
            <a:off x="6417994" y="514090"/>
            <a:ext cx="47091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Now things get a bit messier. Our table is going to much larger, and will take more time to compute</a:t>
            </a:r>
          </a:p>
        </p:txBody>
      </p:sp>
      <p:pic>
        <p:nvPicPr>
          <p:cNvPr id="1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3B25DDDE-4B29-340A-2AA6-74EC79D5D2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09600" y="105134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6A34707F-3B9B-0EEB-2B50-640B42DD3E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1295400" y="160020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96F1E044-64B3-F360-ED4E-018E4BD7F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57200" y="190500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D6813EC7-B557-E1E3-38EE-671D1CA4C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1619020" y="782715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EB7E6080-EB50-4D43-C6FE-04ECA6B66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1212037" y="251460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B4D81022-A42B-735B-BD0E-F6E4900D5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006643" y="143742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94395F8D-0893-053B-FAB9-5D06785F7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692443" y="198628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DFB93558-3DD3-9C0D-27DE-746B368154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1854243" y="229108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A502310C-F34A-00DC-5E3E-73A1E288AD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3016063" y="1168795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DD2DFAF6-F212-68C7-5F62-4201F6541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609080" y="290068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5FDDA761-3DE0-05B9-A9B0-0C5F4ACA1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808122" y="3389191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97326A1D-9299-D08B-1E7D-F0363F281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1493922" y="3938051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1A719A6C-ABE1-E5FC-FEC7-8458165E7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55722" y="4242851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5A7458AB-7D10-A9CA-7F0E-EC423A9FD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1817542" y="3120566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86A64145-EABC-44CE-680E-5D94B0E3E5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1410559" y="4852451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9972A72E-D29A-BF57-4DCE-38A527CC1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3687911" y="772391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AE0935A0-CCFC-DD46-74E5-2F145146E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373711" y="1321251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8FFBC203-D1EF-EFEF-01FA-09E788B3BA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3535511" y="1626051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FE1B2D03-26D7-C18B-240F-1FC8EC0E0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697331" y="503766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56B63BD1-90C2-F8C0-DDD7-CA75BD107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290348" y="2235651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1598C3C6-300C-70CD-A2A2-BA381D3ED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764722" y="410397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AE0A98DD-1DCA-E98C-F636-8F5F879BD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3450522" y="465283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144E78DD-3EAD-F2C6-C8C0-005F1F2B0C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612322" y="495763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A1AA0B77-1607-8350-E5EE-50F491377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3774142" y="3835345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1537D65F-7FBD-70BB-7657-DF143B03E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3367159" y="556723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EE20466B-D738-995D-5BBC-C0FA53C70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5505619" y="4054597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E6201445-1B68-23F9-3A60-D96D5B27BE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191419" y="4603457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734815DD-EC3B-D308-6BFF-5143DAC28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5353219" y="4908257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BC1223A6-0CF6-679F-18FA-1B0943677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515039" y="3785972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46F3E88D-9C28-6366-BE8F-2A533882AE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108056" y="5517857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BA0090E7-5EF8-419E-9167-BD3F11D1C3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8874415" y="5645586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942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pic>
        <p:nvPicPr>
          <p:cNvPr id="1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04860923-8A80-7E2F-5447-D95FE5A135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09600" y="105134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5D6F00F1-6FCF-0A86-0A83-69E126FED8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1295400" y="160020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6FC3DEEC-9B9F-9E30-B63C-636F30051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57200" y="190500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ADF1C34E-CE53-B5AA-33ED-E7DAEB79EB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1619020" y="782715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438EF34E-0A8E-6AA8-63F1-3E9E74776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1067408" y="2602313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73CE09EC-D42B-4C32-B202-C278499C9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006643" y="143742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0A51D052-AB27-4980-7BC5-076CDD915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441102" y="2099104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BA368B99-9C22-AB49-11BF-EE7F657EBA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057799" y="2487079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87B5A491-6659-7D6D-3225-124A95DB9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3016063" y="1168795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FAE5334A-9BBE-88A0-7196-4347D2ABD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609080" y="290068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EAB1FA08-C521-6838-AAB1-8B4218F27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808122" y="3389191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84296D75-5E12-2AB2-E76B-5600259CD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1493922" y="3938051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D17C6293-9174-4ED5-B496-A4F7B039C2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55722" y="4242851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7017A495-5D95-639A-9C98-8F09DC67A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1817542" y="3120566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937E9D6F-F0FF-98AD-F9B8-121405421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1410559" y="4852451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853851C9-E449-55A4-3924-28D66E58F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3687911" y="772391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6E7EB853-218B-0FAF-40B8-F5EBA91EAC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373711" y="1321251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695AEEC3-97E2-2026-9E89-B11D161D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3535511" y="1626051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0AD81F28-994C-0EBD-2F7E-3FAF325AA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697331" y="503766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B0EAA8E7-3B84-958D-5117-491A4179A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290348" y="2235651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A532ABA6-633F-FE7C-F0D7-55B428710F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764722" y="410397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516D6D0E-ED10-E4BA-E085-55DFA3B41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3450522" y="465283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2D333718-0E40-A35F-EBC7-EAEAEB6CA4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612322" y="495763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3863958E-7DCE-1E99-BF01-69BE94C74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3774142" y="3835345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AACC6158-E606-0846-424C-09692CF50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3367159" y="556723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758B01FB-8DE2-40B7-E670-BB32259E9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5505619" y="4054597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DDB8D848-F784-9360-DDE3-5336AE446F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191419" y="4603457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EF74D720-43CB-EBB5-CC61-C813E85B8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5353219" y="4908257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837EF849-DDFC-D8EC-94B7-54A8B12FF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515039" y="3785972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00DFE7FD-5FC2-62C3-B295-C3AACC5C01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108056" y="5517857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ECA5EE39-165D-C093-D1CB-B5EDD29CE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8874415" y="5645586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8C5E008-EDD7-860B-0618-B46BFF67125B}"/>
              </a:ext>
            </a:extLst>
          </p:cNvPr>
          <p:cNvSpPr txBox="1"/>
          <p:nvPr/>
        </p:nvSpPr>
        <p:spPr>
          <a:xfrm>
            <a:off x="7720133" y="1880390"/>
            <a:ext cx="3783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Remember, we are concerned with our algorithm performs </a:t>
            </a:r>
            <a:r>
              <a:rPr lang="en-US" b="1" dirty="0"/>
              <a:t>as some input </a:t>
            </a:r>
            <a:r>
              <a:rPr lang="en-US" b="1" i="1" dirty="0"/>
              <a:t>n</a:t>
            </a:r>
            <a:r>
              <a:rPr lang="en-US" b="1" dirty="0"/>
              <a:t> grows</a:t>
            </a:r>
          </a:p>
        </p:txBody>
      </p:sp>
      <p:pic>
        <p:nvPicPr>
          <p:cNvPr id="100" name="Picture 2" descr="Is Quadratic Growth a General Phenomenon? | by Freisinnige Zeitung | Medium">
            <a:extLst>
              <a:ext uri="{FF2B5EF4-FFF2-40B4-BE49-F238E27FC236}">
                <a16:creationId xmlns:a16="http://schemas.microsoft.com/office/drawing/2014/main" id="{E50C4DD5-7331-B162-7804-248F17E83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40" y="3003154"/>
            <a:ext cx="2283759" cy="207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A717E3E7-F4DD-97DA-FCB3-2B9E1678AC9F}"/>
              </a:ext>
            </a:extLst>
          </p:cNvPr>
          <p:cNvSpPr txBox="1"/>
          <p:nvPr/>
        </p:nvSpPr>
        <p:spPr>
          <a:xfrm>
            <a:off x="9455232" y="49805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4B3681A-1487-3D39-7C0E-D4E2E4E7162B}"/>
              </a:ext>
            </a:extLst>
          </p:cNvPr>
          <p:cNvSpPr txBox="1"/>
          <p:nvPr/>
        </p:nvSpPr>
        <p:spPr>
          <a:xfrm rot="16200000">
            <a:off x="7485515" y="3788112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Running Time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9A3082F-5927-12E4-3AA4-7ED9F96B0B8B}"/>
                  </a:ext>
                </a:extLst>
              </p14:cNvPr>
              <p14:cNvContentPartPr/>
              <p14:nvPr/>
            </p14:nvContentPartPr>
            <p14:xfrm>
              <a:off x="1980014" y="1979430"/>
              <a:ext cx="1261800" cy="10213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9A3082F-5927-12E4-3AA4-7ED9F96B0B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73894" y="1973310"/>
                <a:ext cx="1274040" cy="1033560"/>
              </a:xfrm>
              <a:prstGeom prst="rect">
                <a:avLst/>
              </a:prstGeom>
            </p:spPr>
          </p:pic>
        </mc:Fallback>
      </mc:AlternateContent>
      <p:sp>
        <p:nvSpPr>
          <p:cNvPr id="105" name="Rectangle 104">
            <a:extLst>
              <a:ext uri="{FF2B5EF4-FFF2-40B4-BE49-F238E27FC236}">
                <a16:creationId xmlns:a16="http://schemas.microsoft.com/office/drawing/2014/main" id="{B50883C6-8FE6-143C-883A-F5D8A09238A8}"/>
              </a:ext>
            </a:extLst>
          </p:cNvPr>
          <p:cNvSpPr/>
          <p:nvPr/>
        </p:nvSpPr>
        <p:spPr>
          <a:xfrm>
            <a:off x="6589664" y="457385"/>
            <a:ext cx="38395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1641781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FD89124-41AE-7819-F9CD-EEC33C3BC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24497AB8-6398-0958-E987-CC327A79BC2E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0FEA9162-8380-C6CB-9CC1-EDC7F5EA097D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2C6CE6F1-8A12-5326-FEA8-DA32146F7B12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B3834F03-8BCD-0F5E-911C-2F499C592D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23BA6E3-08F9-FE05-0342-E403D1188E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pic>
        <p:nvPicPr>
          <p:cNvPr id="1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327C34B4-97D1-32CE-E8D7-2B1712A1B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09600" y="105134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04DA6852-ADD6-52B7-11CB-D5AA1AB31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1295400" y="160020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6B0C344D-2479-170D-175D-79F2DF4D9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57200" y="190500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345F9208-BF13-27A6-EE0F-2CD3707ED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1619020" y="782715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8C054F76-271E-1E4A-9855-DD43812AE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1067408" y="2602313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FF6C7F89-6C95-E38F-5218-FA048B028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006643" y="143742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59B43F94-854D-722D-C483-B1915256AD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441102" y="2099104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1D875893-71FE-E830-ABFD-D22F5C6E7B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057799" y="2487079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43279CC0-8B24-4376-50BE-0AD0C52F2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3016063" y="1168795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102A72D0-72F8-DE1A-3F5B-A2C651A92E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609080" y="290068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D72DE5E1-8FAE-F1D4-1735-8896A43E2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808122" y="3389191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0D69C781-56E0-13C1-23D6-B689A5B05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1493922" y="3938051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03A5129C-88D1-2800-5C7C-F5D0D93C7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55722" y="4242851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CCACB54B-EB0A-D016-71E6-714FE54847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1817542" y="3120566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CD0C108F-5214-F533-84BD-BC8627870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1410559" y="4852451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B527C880-F4C5-3E0C-45FD-AE7ECC670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3687911" y="772391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35711B99-DDD3-7ABD-E05B-C55FF7FAD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373711" y="1321251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5EA19F78-BC5E-FEAD-B7B2-EF50D8FE0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3535511" y="1626051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4F409C03-AA89-2C7A-7E3D-58529FFFB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697331" y="503766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9391BF75-3440-CC50-443B-F2A496CCC0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290348" y="2235651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7F842819-E9B0-FE8E-5B5C-8B263D4CB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764722" y="410397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9DC9E9BC-CCF0-23E8-9927-1CCF005DF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3450522" y="465283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4619742A-56C8-8358-B519-43D081124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612322" y="495763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28F60383-8D64-ECE2-D000-A26ED3590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3774142" y="3835345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9B723AB2-3045-EE84-8D38-7B52EC885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3367159" y="556723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92DB2789-2841-D5EB-FAE3-572708A67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5505619" y="4054597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BE8B67DE-DA77-DF92-B52B-8112DD195A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191419" y="4603457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8E755C2D-03CC-3424-DE11-4450F6C84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5353219" y="4908257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A3F7EA51-FA46-E09C-FFA4-BA832F762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515039" y="3785972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CC603BF6-1EFC-42E6-56D2-681C96056D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108056" y="5517857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BBAA88F9-6C12-B9B8-6E05-62DFB8E9F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8874415" y="5645586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CE4E949-62A3-96D0-ACFC-9EB4A60F39E8}"/>
              </a:ext>
            </a:extLst>
          </p:cNvPr>
          <p:cNvSpPr txBox="1"/>
          <p:nvPr/>
        </p:nvSpPr>
        <p:spPr>
          <a:xfrm>
            <a:off x="7720133" y="1880390"/>
            <a:ext cx="3783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Remember, we are concerned with our algorithm performs </a:t>
            </a:r>
            <a:r>
              <a:rPr lang="en-US" b="1" dirty="0"/>
              <a:t>as some input </a:t>
            </a:r>
            <a:r>
              <a:rPr lang="en-US" b="1" i="1" dirty="0"/>
              <a:t>n</a:t>
            </a:r>
            <a:r>
              <a:rPr lang="en-US" b="1" dirty="0"/>
              <a:t> grows</a:t>
            </a:r>
          </a:p>
        </p:txBody>
      </p:sp>
      <p:pic>
        <p:nvPicPr>
          <p:cNvPr id="100" name="Picture 2" descr="Is Quadratic Growth a General Phenomenon? | by Freisinnige Zeitung | Medium">
            <a:extLst>
              <a:ext uri="{FF2B5EF4-FFF2-40B4-BE49-F238E27FC236}">
                <a16:creationId xmlns:a16="http://schemas.microsoft.com/office/drawing/2014/main" id="{D4CD8206-81B6-1E56-D23C-08F212F2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40" y="3003154"/>
            <a:ext cx="2283759" cy="207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FABB52C4-06D8-427E-BFD7-132CE247321A}"/>
              </a:ext>
            </a:extLst>
          </p:cNvPr>
          <p:cNvSpPr txBox="1"/>
          <p:nvPr/>
        </p:nvSpPr>
        <p:spPr>
          <a:xfrm>
            <a:off x="9455232" y="49805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7DFF417-955A-B70C-5167-29AF6AE69068}"/>
              </a:ext>
            </a:extLst>
          </p:cNvPr>
          <p:cNvSpPr txBox="1"/>
          <p:nvPr/>
        </p:nvSpPr>
        <p:spPr>
          <a:xfrm rot="16200000">
            <a:off x="7485515" y="3788112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Running Time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671DF4F-5512-84BF-80AB-46672A37AA51}"/>
                  </a:ext>
                </a:extLst>
              </p14:cNvPr>
              <p14:cNvContentPartPr/>
              <p14:nvPr/>
            </p14:nvContentPartPr>
            <p14:xfrm>
              <a:off x="1980014" y="1979430"/>
              <a:ext cx="1261800" cy="10213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671DF4F-5512-84BF-80AB-46672A37AA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73894" y="1973308"/>
                <a:ext cx="1274040" cy="103356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1AB41CC-50E2-9B39-8018-2716AE1BB380}"/>
              </a:ext>
            </a:extLst>
          </p:cNvPr>
          <p:cNvSpPr/>
          <p:nvPr/>
        </p:nvSpPr>
        <p:spPr>
          <a:xfrm rot="20037343">
            <a:off x="1090787" y="1894956"/>
            <a:ext cx="9159431" cy="213062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4212527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A27300C-8B79-748D-5F8A-BFAE300F2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2D98CB98-E3C6-7FDB-668E-1FAC4D345074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AB22C778-B159-F9DC-A593-E1BB5620792D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CC7D03DE-2982-BF12-25E5-4AA84CADCBD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6A97721E-077F-6094-8614-9BCCC8D161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60AF56C4-7959-D988-5AEB-C22D2EBACAE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CD001E4A-74BB-1DB4-1DED-F822B9BFF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85800" y="68580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C870BC5B-39F9-33CE-7433-B3E478A1B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600" y="4114800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FFE712F-18A3-2188-4423-BC2F05F17346}"/>
                  </a:ext>
                </a:extLst>
              </p14:cNvPr>
              <p14:cNvContentPartPr/>
              <p14:nvPr/>
            </p14:nvContentPartPr>
            <p14:xfrm>
              <a:off x="1420214" y="1084830"/>
              <a:ext cx="2108520" cy="419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FFE712F-18A3-2188-4423-BC2F05F1734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4094" y="1078710"/>
                <a:ext cx="212076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616A6FC-3A41-9041-91F1-D16486C76CAC}"/>
                  </a:ext>
                </a:extLst>
              </p14:cNvPr>
              <p14:cNvContentPartPr/>
              <p14:nvPr/>
            </p14:nvContentPartPr>
            <p14:xfrm>
              <a:off x="709934" y="1180590"/>
              <a:ext cx="284760" cy="1207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616A6FC-3A41-9041-91F1-D16486C76C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3814" y="1174470"/>
                <a:ext cx="297000" cy="122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33C73218-BEB8-DF9E-DA2A-DA97CEAA58EB}"/>
              </a:ext>
            </a:extLst>
          </p:cNvPr>
          <p:cNvGrpSpPr/>
          <p:nvPr/>
        </p:nvGrpSpPr>
        <p:grpSpPr>
          <a:xfrm>
            <a:off x="877074" y="1653808"/>
            <a:ext cx="3393720" cy="867600"/>
            <a:chOff x="887414" y="1724910"/>
            <a:chExt cx="3393720" cy="86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7B732EB-BAA4-1568-C52C-1032DE94575E}"/>
                    </a:ext>
                  </a:extLst>
                </p14:cNvPr>
                <p14:cNvContentPartPr/>
                <p14:nvPr/>
              </p14:nvContentPartPr>
              <p14:xfrm>
                <a:off x="887414" y="1724910"/>
                <a:ext cx="2719080" cy="867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7B732EB-BAA4-1568-C52C-1032DE94575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1294" y="1718790"/>
                  <a:ext cx="2731320" cy="87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E4F2D54-90DC-A3D7-FB43-8B6FA58DFA1A}"/>
                    </a:ext>
                  </a:extLst>
                </p14:cNvPr>
                <p14:cNvContentPartPr/>
                <p14:nvPr/>
              </p14:nvContentPartPr>
              <p14:xfrm>
                <a:off x="3879374" y="1757670"/>
                <a:ext cx="401760" cy="415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E4F2D54-90DC-A3D7-FB43-8B6FA58DFA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73254" y="1751550"/>
                  <a:ext cx="414000" cy="42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F6B7682-6703-C366-D62D-5743E95D5016}"/>
                  </a:ext>
                </a:extLst>
              </p14:cNvPr>
              <p14:cNvContentPartPr/>
              <p14:nvPr/>
            </p14:nvContentPartPr>
            <p14:xfrm rot="515113">
              <a:off x="3498005" y="2400430"/>
              <a:ext cx="779293" cy="787358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F6B7682-6703-C366-D62D-5743E95D501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 rot="515113">
                <a:off x="3491886" y="2394310"/>
                <a:ext cx="791531" cy="799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DE13FDE-5316-8834-B6CB-C51766BA6FDB}"/>
                  </a:ext>
                </a:extLst>
              </p14:cNvPr>
              <p14:cNvContentPartPr/>
              <p14:nvPr/>
            </p14:nvContentPartPr>
            <p14:xfrm>
              <a:off x="4709562" y="2492235"/>
              <a:ext cx="1025612" cy="694994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DE13FDE-5316-8834-B6CB-C51766BA6F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03442" y="2486116"/>
                <a:ext cx="1037852" cy="707231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29C43AA-3E3E-EB79-D1E5-32814D9ACC96}"/>
              </a:ext>
            </a:extLst>
          </p:cNvPr>
          <p:cNvGrpSpPr/>
          <p:nvPr/>
        </p:nvGrpSpPr>
        <p:grpSpPr>
          <a:xfrm>
            <a:off x="775814" y="2786190"/>
            <a:ext cx="5500800" cy="2345760"/>
            <a:chOff x="775814" y="2786190"/>
            <a:chExt cx="5500800" cy="23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2794CB9-6F59-71D5-8834-C2210EB872D8}"/>
                    </a:ext>
                  </a:extLst>
                </p14:cNvPr>
                <p14:cNvContentPartPr/>
                <p14:nvPr/>
              </p14:nvContentPartPr>
              <p14:xfrm>
                <a:off x="3436574" y="4625070"/>
                <a:ext cx="2840040" cy="506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2794CB9-6F59-71D5-8834-C2210EB872D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30454" y="4618950"/>
                  <a:ext cx="285228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B7E7E52-CAB0-864F-E285-9C159FEB0405}"/>
                    </a:ext>
                  </a:extLst>
                </p14:cNvPr>
                <p14:cNvContentPartPr/>
                <p14:nvPr/>
              </p14:nvContentPartPr>
              <p14:xfrm>
                <a:off x="775814" y="2786190"/>
                <a:ext cx="2464920" cy="2256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B7E7E52-CAB0-864F-E285-9C159FEB040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694" y="2780070"/>
                  <a:ext cx="2477160" cy="226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F7D4C6F-DAF1-8258-EFB1-CF38BD8F2340}"/>
                  </a:ext>
                </a:extLst>
              </p14:cNvPr>
              <p14:cNvContentPartPr/>
              <p14:nvPr/>
            </p14:nvContentPartPr>
            <p14:xfrm>
              <a:off x="3533054" y="3346710"/>
              <a:ext cx="2912040" cy="8794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F7D4C6F-DAF1-8258-EFB1-CF38BD8F234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26934" y="3340590"/>
                <a:ext cx="2924280" cy="89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CB580137-555A-7F3C-1E6D-AED2A1E823E5}"/>
              </a:ext>
            </a:extLst>
          </p:cNvPr>
          <p:cNvGrpSpPr/>
          <p:nvPr/>
        </p:nvGrpSpPr>
        <p:grpSpPr>
          <a:xfrm>
            <a:off x="5930294" y="2409990"/>
            <a:ext cx="772200" cy="1684800"/>
            <a:chOff x="5930294" y="2409990"/>
            <a:chExt cx="772200" cy="168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6C01CA6-7992-0628-E4C8-DB7A60308D14}"/>
                    </a:ext>
                  </a:extLst>
                </p14:cNvPr>
                <p14:cNvContentPartPr/>
                <p14:nvPr/>
              </p14:nvContentPartPr>
              <p14:xfrm>
                <a:off x="5930294" y="2409990"/>
                <a:ext cx="641160" cy="768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6C01CA6-7992-0628-E4C8-DB7A60308D1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24174" y="2403870"/>
                  <a:ext cx="653400" cy="78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0E3C3AA-FE84-80FF-CC64-7B147AD877DB}"/>
                    </a:ext>
                  </a:extLst>
                </p14:cNvPr>
                <p14:cNvContentPartPr/>
                <p14:nvPr/>
              </p14:nvContentPartPr>
              <p14:xfrm>
                <a:off x="6632294" y="2592150"/>
                <a:ext cx="70200" cy="1502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0E3C3AA-FE84-80FF-CC64-7B147AD877D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26174" y="2586030"/>
                  <a:ext cx="82440" cy="1514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8" name="Graphic 37" descr="Traffic light outline">
            <a:extLst>
              <a:ext uri="{FF2B5EF4-FFF2-40B4-BE49-F238E27FC236}">
                <a16:creationId xmlns:a16="http://schemas.microsoft.com/office/drawing/2014/main" id="{96A50768-1D10-ACC6-0568-86498BF4391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44752" y="1328672"/>
            <a:ext cx="396365" cy="396365"/>
          </a:xfrm>
          <a:prstGeom prst="rect">
            <a:avLst/>
          </a:prstGeom>
        </p:spPr>
      </p:pic>
      <p:pic>
        <p:nvPicPr>
          <p:cNvPr id="39" name="Graphic 38" descr="Traffic light outline">
            <a:extLst>
              <a:ext uri="{FF2B5EF4-FFF2-40B4-BE49-F238E27FC236}">
                <a16:creationId xmlns:a16="http://schemas.microsoft.com/office/drawing/2014/main" id="{D50BD4A8-7BDB-D592-B122-1C48BA8BC239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06172" y="2383887"/>
            <a:ext cx="396365" cy="396365"/>
          </a:xfrm>
          <a:prstGeom prst="rect">
            <a:avLst/>
          </a:prstGeom>
        </p:spPr>
      </p:pic>
      <p:pic>
        <p:nvPicPr>
          <p:cNvPr id="40" name="Graphic 39" descr="Traffic light outline">
            <a:extLst>
              <a:ext uri="{FF2B5EF4-FFF2-40B4-BE49-F238E27FC236}">
                <a16:creationId xmlns:a16="http://schemas.microsoft.com/office/drawing/2014/main" id="{9E26CAD1-BCB0-A6C9-3B1A-AC9301367ECA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039129" y="3129447"/>
            <a:ext cx="396365" cy="396365"/>
          </a:xfrm>
          <a:prstGeom prst="rect">
            <a:avLst/>
          </a:prstGeom>
        </p:spPr>
      </p:pic>
      <p:pic>
        <p:nvPicPr>
          <p:cNvPr id="41" name="Graphic 40" descr="Traffic light outline">
            <a:extLst>
              <a:ext uri="{FF2B5EF4-FFF2-40B4-BE49-F238E27FC236}">
                <a16:creationId xmlns:a16="http://schemas.microsoft.com/office/drawing/2014/main" id="{BE418710-B2A3-732D-2979-0418572AD5C9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93314" y="2045674"/>
            <a:ext cx="396365" cy="396365"/>
          </a:xfrm>
          <a:prstGeom prst="rect">
            <a:avLst/>
          </a:prstGeom>
        </p:spPr>
      </p:pic>
      <p:pic>
        <p:nvPicPr>
          <p:cNvPr id="42" name="Graphic 41" descr="Traffic light outline">
            <a:extLst>
              <a:ext uri="{FF2B5EF4-FFF2-40B4-BE49-F238E27FC236}">
                <a16:creationId xmlns:a16="http://schemas.microsoft.com/office/drawing/2014/main" id="{1D4B628D-05B2-152F-8058-CDFBEAAAA498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581986" y="2141408"/>
            <a:ext cx="396365" cy="396365"/>
          </a:xfrm>
          <a:prstGeom prst="rect">
            <a:avLst/>
          </a:prstGeom>
        </p:spPr>
      </p:pic>
      <p:pic>
        <p:nvPicPr>
          <p:cNvPr id="43" name="Graphic 42" descr="Traffic light outline">
            <a:extLst>
              <a:ext uri="{FF2B5EF4-FFF2-40B4-BE49-F238E27FC236}">
                <a16:creationId xmlns:a16="http://schemas.microsoft.com/office/drawing/2014/main" id="{1CA71E40-8C3D-85D1-1C71-CFBFE040ACC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031906" y="5038527"/>
            <a:ext cx="396365" cy="396365"/>
          </a:xfrm>
          <a:prstGeom prst="rect">
            <a:avLst/>
          </a:prstGeom>
        </p:spPr>
      </p:pic>
      <p:pic>
        <p:nvPicPr>
          <p:cNvPr id="44" name="Graphic 43" descr="Traffic light outline">
            <a:extLst>
              <a:ext uri="{FF2B5EF4-FFF2-40B4-BE49-F238E27FC236}">
                <a16:creationId xmlns:a16="http://schemas.microsoft.com/office/drawing/2014/main" id="{41392CE5-781B-DDFE-7D91-8652E08674B2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652936" y="3161030"/>
            <a:ext cx="396365" cy="39636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A4D29C0-424E-90B5-9E3D-0634EACF1905}"/>
              </a:ext>
            </a:extLst>
          </p:cNvPr>
          <p:cNvSpPr txBox="1"/>
          <p:nvPr/>
        </p:nvSpPr>
        <p:spPr>
          <a:xfrm>
            <a:off x="2382684" y="9435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960C9A-F431-9EB4-2358-CAE6EC249B70}"/>
              </a:ext>
            </a:extLst>
          </p:cNvPr>
          <p:cNvSpPr txBox="1"/>
          <p:nvPr/>
        </p:nvSpPr>
        <p:spPr>
          <a:xfrm>
            <a:off x="1951821" y="35232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625C52-9A58-1828-54DD-8AE47ECEB33D}"/>
              </a:ext>
            </a:extLst>
          </p:cNvPr>
          <p:cNvSpPr txBox="1"/>
          <p:nvPr/>
        </p:nvSpPr>
        <p:spPr>
          <a:xfrm>
            <a:off x="4562217" y="45494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0B94E9-50D7-05FB-F808-478F88589F8B}"/>
              </a:ext>
            </a:extLst>
          </p:cNvPr>
          <p:cNvSpPr txBox="1"/>
          <p:nvPr/>
        </p:nvSpPr>
        <p:spPr>
          <a:xfrm>
            <a:off x="4868343" y="34237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6E50E8-E110-5E11-8B08-78B5FAF08C56}"/>
              </a:ext>
            </a:extLst>
          </p:cNvPr>
          <p:cNvSpPr txBox="1"/>
          <p:nvPr/>
        </p:nvSpPr>
        <p:spPr>
          <a:xfrm>
            <a:off x="3589716" y="24109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7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5A4E1B-3362-9501-09B7-8E0A39D79ABC}"/>
              </a:ext>
            </a:extLst>
          </p:cNvPr>
          <p:cNvSpPr txBox="1"/>
          <p:nvPr/>
        </p:nvSpPr>
        <p:spPr>
          <a:xfrm>
            <a:off x="506172" y="15153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6D85840-A9F1-82CF-EA30-7877D997A03E}"/>
              </a:ext>
            </a:extLst>
          </p:cNvPr>
          <p:cNvSpPr txBox="1"/>
          <p:nvPr/>
        </p:nvSpPr>
        <p:spPr>
          <a:xfrm>
            <a:off x="1915349" y="17466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D402E3-174E-E6EF-3A66-AD29B8400F0C}"/>
              </a:ext>
            </a:extLst>
          </p:cNvPr>
          <p:cNvSpPr txBox="1"/>
          <p:nvPr/>
        </p:nvSpPr>
        <p:spPr>
          <a:xfrm>
            <a:off x="4057544" y="160974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995490-C480-26DD-9ABA-D9F6A37E65F5}"/>
              </a:ext>
            </a:extLst>
          </p:cNvPr>
          <p:cNvSpPr txBox="1"/>
          <p:nvPr/>
        </p:nvSpPr>
        <p:spPr>
          <a:xfrm>
            <a:off x="5153534" y="25047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45B2409-88CA-B0C4-C665-6AD9245E4282}"/>
              </a:ext>
            </a:extLst>
          </p:cNvPr>
          <p:cNvSpPr txBox="1"/>
          <p:nvPr/>
        </p:nvSpPr>
        <p:spPr>
          <a:xfrm>
            <a:off x="5977584" y="25047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6</a:t>
            </a:r>
            <a:endParaRPr lang="en-US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D2B94CC-D532-EB63-6D88-EEE07299F5BD}"/>
              </a:ext>
            </a:extLst>
          </p:cNvPr>
          <p:cNvSpPr txBox="1"/>
          <p:nvPr/>
        </p:nvSpPr>
        <p:spPr>
          <a:xfrm>
            <a:off x="6821898" y="3290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F5D797-5DA2-3E13-870A-7C8112CBBDAF}"/>
              </a:ext>
            </a:extLst>
          </p:cNvPr>
          <p:cNvSpPr txBox="1"/>
          <p:nvPr/>
        </p:nvSpPr>
        <p:spPr>
          <a:xfrm>
            <a:off x="7542915" y="56158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reach the cave through a series of roads, each having a distance of </a:t>
            </a:r>
            <a:r>
              <a:rPr lang="en-US" sz="2400" i="1" dirty="0"/>
              <a:t>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C6B08B3-49FC-7314-09BC-DD342715D971}"/>
              </a:ext>
            </a:extLst>
          </p:cNvPr>
          <p:cNvSpPr txBox="1"/>
          <p:nvPr/>
        </p:nvSpPr>
        <p:spPr>
          <a:xfrm>
            <a:off x="7661322" y="201455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several ways to get there!</a:t>
            </a:r>
          </a:p>
        </p:txBody>
      </p:sp>
    </p:spTree>
    <p:extLst>
      <p:ext uri="{BB962C8B-B14F-4D97-AF65-F5344CB8AC3E}">
        <p14:creationId xmlns:p14="http://schemas.microsoft.com/office/powerpoint/2010/main" val="3602177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9393DF6-B861-C5EF-6144-F0793F744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CA099AE2-FAB0-BB8A-9BD1-42305510D625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E8862E6E-2D5A-5677-C4CD-3E8FA65A49A5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9241C1F7-CDD4-F2FB-A9F9-EC2658CF703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97EB95EC-843E-275B-F3FC-7A367613A1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84B3E0D-8700-7879-EC0B-34590B485A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BEBA94B8-8D4D-7BFC-1E1B-C367DE151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85800" y="68580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2516E81B-17C7-90D7-E963-43317D9D1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600" y="4114800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4BF1AE7-9D94-5D13-418F-C4DD538CB119}"/>
                  </a:ext>
                </a:extLst>
              </p14:cNvPr>
              <p14:cNvContentPartPr/>
              <p14:nvPr/>
            </p14:nvContentPartPr>
            <p14:xfrm>
              <a:off x="1420214" y="1084830"/>
              <a:ext cx="2108520" cy="419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4BF1AE7-9D94-5D13-418F-C4DD538CB1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4094" y="1078715"/>
                <a:ext cx="2120760" cy="431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2F41CFF-89B4-AF14-9E2C-A1631C113FB8}"/>
                  </a:ext>
                </a:extLst>
              </p14:cNvPr>
              <p14:cNvContentPartPr/>
              <p14:nvPr/>
            </p14:nvContentPartPr>
            <p14:xfrm>
              <a:off x="709934" y="1180590"/>
              <a:ext cx="284760" cy="1207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2F41CFF-89B4-AF14-9E2C-A1631C113F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3814" y="1174470"/>
                <a:ext cx="297000" cy="122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60E0D43B-F8EE-5E2F-E6EE-1DF726A44DD0}"/>
              </a:ext>
            </a:extLst>
          </p:cNvPr>
          <p:cNvGrpSpPr/>
          <p:nvPr/>
        </p:nvGrpSpPr>
        <p:grpSpPr>
          <a:xfrm>
            <a:off x="877074" y="1653808"/>
            <a:ext cx="3393720" cy="867600"/>
            <a:chOff x="887414" y="1724910"/>
            <a:chExt cx="3393720" cy="86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897DF6B-CF58-4E57-F347-669F9AB790CB}"/>
                    </a:ext>
                  </a:extLst>
                </p14:cNvPr>
                <p14:cNvContentPartPr/>
                <p14:nvPr/>
              </p14:nvContentPartPr>
              <p14:xfrm>
                <a:off x="887414" y="1724910"/>
                <a:ext cx="2719080" cy="867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897DF6B-CF58-4E57-F347-669F9AB790C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1293" y="1718790"/>
                  <a:ext cx="2731322" cy="87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CCC0D18-7DFC-3752-56D4-B0C797F8BF76}"/>
                    </a:ext>
                  </a:extLst>
                </p14:cNvPr>
                <p14:cNvContentPartPr/>
                <p14:nvPr/>
              </p14:nvContentPartPr>
              <p14:xfrm>
                <a:off x="3879374" y="1757670"/>
                <a:ext cx="401760" cy="415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CCC0D18-7DFC-3752-56D4-B0C797F8BF7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73249" y="1751550"/>
                  <a:ext cx="414011" cy="42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A7C10A2-1412-6296-DF18-C4AB3B9E10F1}"/>
                  </a:ext>
                </a:extLst>
              </p14:cNvPr>
              <p14:cNvContentPartPr/>
              <p14:nvPr/>
            </p14:nvContentPartPr>
            <p14:xfrm rot="515113">
              <a:off x="3498005" y="2400430"/>
              <a:ext cx="779293" cy="787358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A7C10A2-1412-6296-DF18-C4AB3B9E10F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 rot="515113">
                <a:off x="3491886" y="2394310"/>
                <a:ext cx="791531" cy="799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E777865-B9D2-9729-58C1-FD29C8F3AD0F}"/>
                  </a:ext>
                </a:extLst>
              </p14:cNvPr>
              <p14:cNvContentPartPr/>
              <p14:nvPr/>
            </p14:nvContentPartPr>
            <p14:xfrm>
              <a:off x="4709562" y="2492235"/>
              <a:ext cx="1025612" cy="694994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E777865-B9D2-9729-58C1-FD29C8F3AD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03442" y="2486116"/>
                <a:ext cx="1037852" cy="707231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3A94F12B-EA0B-8AF4-4392-FA8D0BB68BA4}"/>
              </a:ext>
            </a:extLst>
          </p:cNvPr>
          <p:cNvGrpSpPr/>
          <p:nvPr/>
        </p:nvGrpSpPr>
        <p:grpSpPr>
          <a:xfrm>
            <a:off x="775814" y="2786190"/>
            <a:ext cx="5500800" cy="2345760"/>
            <a:chOff x="775814" y="2786190"/>
            <a:chExt cx="5500800" cy="23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D089CA8-7AE2-778B-16FF-9114B1643BFE}"/>
                    </a:ext>
                  </a:extLst>
                </p14:cNvPr>
                <p14:cNvContentPartPr/>
                <p14:nvPr/>
              </p14:nvContentPartPr>
              <p14:xfrm>
                <a:off x="3436574" y="4625070"/>
                <a:ext cx="2840040" cy="506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D089CA8-7AE2-778B-16FF-9114B1643BF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30453" y="4618950"/>
                  <a:ext cx="2852282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0339000-3804-AC2D-F992-55D035098DD8}"/>
                    </a:ext>
                  </a:extLst>
                </p14:cNvPr>
                <p14:cNvContentPartPr/>
                <p14:nvPr/>
              </p14:nvContentPartPr>
              <p14:xfrm>
                <a:off x="775814" y="2786190"/>
                <a:ext cx="2464920" cy="2256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0339000-3804-AC2D-F992-55D035098DD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694" y="2780070"/>
                  <a:ext cx="2477160" cy="226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856600F-91B8-D823-1EA9-0FC7C13A1B9B}"/>
                  </a:ext>
                </a:extLst>
              </p14:cNvPr>
              <p14:cNvContentPartPr/>
              <p14:nvPr/>
            </p14:nvContentPartPr>
            <p14:xfrm>
              <a:off x="3533054" y="3346710"/>
              <a:ext cx="2912040" cy="8794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856600F-91B8-D823-1EA9-0FC7C13A1B9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26934" y="3340590"/>
                <a:ext cx="2924280" cy="89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EC6384FE-04F3-1400-9F0B-1289BA542259}"/>
              </a:ext>
            </a:extLst>
          </p:cNvPr>
          <p:cNvGrpSpPr/>
          <p:nvPr/>
        </p:nvGrpSpPr>
        <p:grpSpPr>
          <a:xfrm>
            <a:off x="5930294" y="2409990"/>
            <a:ext cx="772200" cy="1684800"/>
            <a:chOff x="5930294" y="2409990"/>
            <a:chExt cx="772200" cy="168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AE60104-AF8B-DC8F-80C4-2B990E3CFB6A}"/>
                    </a:ext>
                  </a:extLst>
                </p14:cNvPr>
                <p14:cNvContentPartPr/>
                <p14:nvPr/>
              </p14:nvContentPartPr>
              <p14:xfrm>
                <a:off x="5930294" y="2409990"/>
                <a:ext cx="641160" cy="768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AE60104-AF8B-DC8F-80C4-2B990E3CFB6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24174" y="2403870"/>
                  <a:ext cx="653400" cy="78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E5FF1E3-14D4-143B-3366-1829F42D8560}"/>
                    </a:ext>
                  </a:extLst>
                </p14:cNvPr>
                <p14:cNvContentPartPr/>
                <p14:nvPr/>
              </p14:nvContentPartPr>
              <p14:xfrm>
                <a:off x="6632294" y="2592150"/>
                <a:ext cx="70200" cy="1502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E5FF1E3-14D4-143B-3366-1829F42D856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26174" y="2586030"/>
                  <a:ext cx="82440" cy="1514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8" name="Graphic 37" descr="Traffic light outline">
            <a:extLst>
              <a:ext uri="{FF2B5EF4-FFF2-40B4-BE49-F238E27FC236}">
                <a16:creationId xmlns:a16="http://schemas.microsoft.com/office/drawing/2014/main" id="{E54BFD91-F92C-0DC2-FB62-6EA4B5319A5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44752" y="1328672"/>
            <a:ext cx="396365" cy="396365"/>
          </a:xfrm>
          <a:prstGeom prst="rect">
            <a:avLst/>
          </a:prstGeom>
        </p:spPr>
      </p:pic>
      <p:pic>
        <p:nvPicPr>
          <p:cNvPr id="39" name="Graphic 38" descr="Traffic light outline">
            <a:extLst>
              <a:ext uri="{FF2B5EF4-FFF2-40B4-BE49-F238E27FC236}">
                <a16:creationId xmlns:a16="http://schemas.microsoft.com/office/drawing/2014/main" id="{2C22E971-A883-794D-99A3-7EDA03C0A049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06172" y="2383887"/>
            <a:ext cx="396365" cy="396365"/>
          </a:xfrm>
          <a:prstGeom prst="rect">
            <a:avLst/>
          </a:prstGeom>
        </p:spPr>
      </p:pic>
      <p:pic>
        <p:nvPicPr>
          <p:cNvPr id="40" name="Graphic 39" descr="Traffic light outline">
            <a:extLst>
              <a:ext uri="{FF2B5EF4-FFF2-40B4-BE49-F238E27FC236}">
                <a16:creationId xmlns:a16="http://schemas.microsoft.com/office/drawing/2014/main" id="{4D8D74D3-0DBD-B8AB-FCDC-ACB8B9E91FD4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039129" y="3129447"/>
            <a:ext cx="396365" cy="396365"/>
          </a:xfrm>
          <a:prstGeom prst="rect">
            <a:avLst/>
          </a:prstGeom>
        </p:spPr>
      </p:pic>
      <p:pic>
        <p:nvPicPr>
          <p:cNvPr id="41" name="Graphic 40" descr="Traffic light outline">
            <a:extLst>
              <a:ext uri="{FF2B5EF4-FFF2-40B4-BE49-F238E27FC236}">
                <a16:creationId xmlns:a16="http://schemas.microsoft.com/office/drawing/2014/main" id="{6B109F9A-FB08-1F03-600A-CA94E1C4A688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93314" y="2045674"/>
            <a:ext cx="396365" cy="396365"/>
          </a:xfrm>
          <a:prstGeom prst="rect">
            <a:avLst/>
          </a:prstGeom>
        </p:spPr>
      </p:pic>
      <p:pic>
        <p:nvPicPr>
          <p:cNvPr id="42" name="Graphic 41" descr="Traffic light outline">
            <a:extLst>
              <a:ext uri="{FF2B5EF4-FFF2-40B4-BE49-F238E27FC236}">
                <a16:creationId xmlns:a16="http://schemas.microsoft.com/office/drawing/2014/main" id="{B4484640-415A-7084-D061-7BC7CD04173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581986" y="2141408"/>
            <a:ext cx="396365" cy="396365"/>
          </a:xfrm>
          <a:prstGeom prst="rect">
            <a:avLst/>
          </a:prstGeom>
        </p:spPr>
      </p:pic>
      <p:pic>
        <p:nvPicPr>
          <p:cNvPr id="43" name="Graphic 42" descr="Traffic light outline">
            <a:extLst>
              <a:ext uri="{FF2B5EF4-FFF2-40B4-BE49-F238E27FC236}">
                <a16:creationId xmlns:a16="http://schemas.microsoft.com/office/drawing/2014/main" id="{4C6FD6B8-22E5-4EF7-1CB5-DED0BFF51FE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031906" y="5038527"/>
            <a:ext cx="396365" cy="396365"/>
          </a:xfrm>
          <a:prstGeom prst="rect">
            <a:avLst/>
          </a:prstGeom>
        </p:spPr>
      </p:pic>
      <p:pic>
        <p:nvPicPr>
          <p:cNvPr id="44" name="Graphic 43" descr="Traffic light outline">
            <a:extLst>
              <a:ext uri="{FF2B5EF4-FFF2-40B4-BE49-F238E27FC236}">
                <a16:creationId xmlns:a16="http://schemas.microsoft.com/office/drawing/2014/main" id="{4364691D-7148-2FA5-5919-712F07B31A8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652936" y="3161030"/>
            <a:ext cx="396365" cy="39636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F4EB190-8ED1-8138-FDD6-594ED3C736E2}"/>
              </a:ext>
            </a:extLst>
          </p:cNvPr>
          <p:cNvSpPr txBox="1"/>
          <p:nvPr/>
        </p:nvSpPr>
        <p:spPr>
          <a:xfrm>
            <a:off x="2382684" y="9435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BA0EEA-248D-8D6F-4882-94F54898205F}"/>
              </a:ext>
            </a:extLst>
          </p:cNvPr>
          <p:cNvSpPr txBox="1"/>
          <p:nvPr/>
        </p:nvSpPr>
        <p:spPr>
          <a:xfrm>
            <a:off x="1951821" y="35232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D11F4A-8CAE-B21D-B6FB-F997D620B90F}"/>
              </a:ext>
            </a:extLst>
          </p:cNvPr>
          <p:cNvSpPr txBox="1"/>
          <p:nvPr/>
        </p:nvSpPr>
        <p:spPr>
          <a:xfrm>
            <a:off x="4562217" y="45494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33A310-3CC6-5B17-F45B-3FA1756ED4CF}"/>
              </a:ext>
            </a:extLst>
          </p:cNvPr>
          <p:cNvSpPr txBox="1"/>
          <p:nvPr/>
        </p:nvSpPr>
        <p:spPr>
          <a:xfrm>
            <a:off x="4868343" y="34237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53CC22-8351-330C-6635-82FA7260641E}"/>
              </a:ext>
            </a:extLst>
          </p:cNvPr>
          <p:cNvSpPr txBox="1"/>
          <p:nvPr/>
        </p:nvSpPr>
        <p:spPr>
          <a:xfrm>
            <a:off x="3589716" y="24109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7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6959F5-9AE4-1491-C1AD-A7A02937D963}"/>
              </a:ext>
            </a:extLst>
          </p:cNvPr>
          <p:cNvSpPr txBox="1"/>
          <p:nvPr/>
        </p:nvSpPr>
        <p:spPr>
          <a:xfrm>
            <a:off x="506172" y="15153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91C85A-9CE8-1F6C-4D0D-B3141A8129A8}"/>
              </a:ext>
            </a:extLst>
          </p:cNvPr>
          <p:cNvSpPr txBox="1"/>
          <p:nvPr/>
        </p:nvSpPr>
        <p:spPr>
          <a:xfrm>
            <a:off x="1915349" y="17466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AC7D0E9-51F7-B8EF-37F9-106EDDA97938}"/>
              </a:ext>
            </a:extLst>
          </p:cNvPr>
          <p:cNvSpPr txBox="1"/>
          <p:nvPr/>
        </p:nvSpPr>
        <p:spPr>
          <a:xfrm>
            <a:off x="4057544" y="160974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044B9D-2B2C-C70B-5DCD-47E931F4E0A8}"/>
              </a:ext>
            </a:extLst>
          </p:cNvPr>
          <p:cNvSpPr txBox="1"/>
          <p:nvPr/>
        </p:nvSpPr>
        <p:spPr>
          <a:xfrm>
            <a:off x="5153534" y="25047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994BE8-3FC6-E998-93E5-8DAFEF6E5D13}"/>
              </a:ext>
            </a:extLst>
          </p:cNvPr>
          <p:cNvSpPr txBox="1"/>
          <p:nvPr/>
        </p:nvSpPr>
        <p:spPr>
          <a:xfrm>
            <a:off x="5977584" y="25047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6</a:t>
            </a:r>
            <a:endParaRPr lang="en-US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D0BD88-D302-40AC-A5D9-C893A14CD9AA}"/>
              </a:ext>
            </a:extLst>
          </p:cNvPr>
          <p:cNvSpPr txBox="1"/>
          <p:nvPr/>
        </p:nvSpPr>
        <p:spPr>
          <a:xfrm>
            <a:off x="6821898" y="3290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19CDE3B-0CB7-3252-4908-CA492E0269B9}"/>
              </a:ext>
            </a:extLst>
          </p:cNvPr>
          <p:cNvSpPr txBox="1"/>
          <p:nvPr/>
        </p:nvSpPr>
        <p:spPr>
          <a:xfrm>
            <a:off x="7542915" y="56158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reach the cave through a series of roads, each having a distance of </a:t>
            </a:r>
            <a:r>
              <a:rPr lang="en-US" sz="2400" i="1" dirty="0"/>
              <a:t>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E02337-5EEE-2319-5017-8DE518E9777E}"/>
              </a:ext>
            </a:extLst>
          </p:cNvPr>
          <p:cNvSpPr txBox="1"/>
          <p:nvPr/>
        </p:nvSpPr>
        <p:spPr>
          <a:xfrm>
            <a:off x="7661322" y="201455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several ways to get there!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948EDA-1738-4727-6DD2-A798A4CE03BB}"/>
              </a:ext>
            </a:extLst>
          </p:cNvPr>
          <p:cNvGrpSpPr/>
          <p:nvPr/>
        </p:nvGrpSpPr>
        <p:grpSpPr>
          <a:xfrm>
            <a:off x="1420214" y="1091670"/>
            <a:ext cx="2811240" cy="980640"/>
            <a:chOff x="1420214" y="1091670"/>
            <a:chExt cx="2811240" cy="98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4486B54-7E30-182B-A937-F77A4510B02C}"/>
                    </a:ext>
                  </a:extLst>
                </p14:cNvPr>
                <p14:cNvContentPartPr/>
                <p14:nvPr/>
              </p14:nvContentPartPr>
              <p14:xfrm>
                <a:off x="1420214" y="1091670"/>
                <a:ext cx="2060280" cy="382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4486B54-7E30-182B-A937-F77A4510B02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84574" y="1055670"/>
                  <a:ext cx="213192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5849874-3CA2-BE85-A4F5-CEB45671570D}"/>
                    </a:ext>
                  </a:extLst>
                </p14:cNvPr>
                <p14:cNvContentPartPr/>
                <p14:nvPr/>
              </p14:nvContentPartPr>
              <p14:xfrm>
                <a:off x="3879374" y="1704390"/>
                <a:ext cx="352080" cy="367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5849874-3CA2-BE85-A4F5-CEB45671570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43734" y="1668750"/>
                  <a:ext cx="423720" cy="43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4518410-CA5F-A588-68FC-649E1A7AF5F8}"/>
                  </a:ext>
                </a:extLst>
              </p14:cNvPr>
              <p14:cNvContentPartPr/>
              <p14:nvPr/>
            </p14:nvContentPartPr>
            <p14:xfrm>
              <a:off x="3462854" y="2458950"/>
              <a:ext cx="852120" cy="618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518410-CA5F-A588-68FC-649E1A7AF5F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26854" y="2423310"/>
                <a:ext cx="923760" cy="6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699B6B1-BBD3-D104-DDDA-F8D3139EB7E4}"/>
                  </a:ext>
                </a:extLst>
              </p14:cNvPr>
              <p14:cNvContentPartPr/>
              <p14:nvPr/>
            </p14:nvContentPartPr>
            <p14:xfrm>
              <a:off x="3524054" y="3373710"/>
              <a:ext cx="2896560" cy="842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699B6B1-BBD3-D104-DDDA-F8D3139EB7E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88414" y="3337710"/>
                <a:ext cx="2968200" cy="9136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D3EE00A-C7EA-E872-A775-AE5807159543}"/>
              </a:ext>
            </a:extLst>
          </p:cNvPr>
          <p:cNvSpPr txBox="1"/>
          <p:nvPr/>
        </p:nvSpPr>
        <p:spPr>
          <a:xfrm>
            <a:off x="7685709" y="2925619"/>
            <a:ext cx="3890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Cost: 23 (3 + 7 + 5 + 8)</a:t>
            </a:r>
          </a:p>
        </p:txBody>
      </p:sp>
    </p:spTree>
    <p:extLst>
      <p:ext uri="{BB962C8B-B14F-4D97-AF65-F5344CB8AC3E}">
        <p14:creationId xmlns:p14="http://schemas.microsoft.com/office/powerpoint/2010/main" val="237768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77F28E6-FECD-23E4-CADE-46ADDEEE7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1AB5AD20-5A54-13D0-2808-7E817866FA7B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E66A8CD8-2DE0-6022-EC42-94A0F3265838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2E39465E-34FF-4B3C-64CA-4982C00D7741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E767C403-F80C-B3EB-F942-63F5B015A5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2A3B0C8-DEFD-BF40-7797-5F29ECDA392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0CAF5AF9-E717-A668-0BED-D877762BC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85800" y="68580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145D6835-7A81-7624-6C52-E80F70D62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600" y="4114800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818FD9C-0689-B76A-01C5-05539FB4BB78}"/>
                  </a:ext>
                </a:extLst>
              </p14:cNvPr>
              <p14:cNvContentPartPr/>
              <p14:nvPr/>
            </p14:nvContentPartPr>
            <p14:xfrm>
              <a:off x="1420214" y="1084830"/>
              <a:ext cx="2108520" cy="419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818FD9C-0689-B76A-01C5-05539FB4BB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4094" y="1078715"/>
                <a:ext cx="2120760" cy="431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793B089-A284-11C2-C915-AEAA185016FB}"/>
                  </a:ext>
                </a:extLst>
              </p14:cNvPr>
              <p14:cNvContentPartPr/>
              <p14:nvPr/>
            </p14:nvContentPartPr>
            <p14:xfrm>
              <a:off x="709934" y="1180590"/>
              <a:ext cx="284760" cy="1207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793B089-A284-11C2-C915-AEAA185016F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3814" y="1174470"/>
                <a:ext cx="297000" cy="122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3F7017E0-6A89-6FD4-DE8E-CC6EEA6BBB8F}"/>
              </a:ext>
            </a:extLst>
          </p:cNvPr>
          <p:cNvGrpSpPr/>
          <p:nvPr/>
        </p:nvGrpSpPr>
        <p:grpSpPr>
          <a:xfrm>
            <a:off x="877074" y="1653808"/>
            <a:ext cx="3393720" cy="867600"/>
            <a:chOff x="887414" y="1724910"/>
            <a:chExt cx="3393720" cy="86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1C9B41-76B7-FCEA-ABA1-A1250490F150}"/>
                    </a:ext>
                  </a:extLst>
                </p14:cNvPr>
                <p14:cNvContentPartPr/>
                <p14:nvPr/>
              </p14:nvContentPartPr>
              <p14:xfrm>
                <a:off x="887414" y="1724910"/>
                <a:ext cx="2719080" cy="867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1C9B41-76B7-FCEA-ABA1-A1250490F1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1293" y="1718790"/>
                  <a:ext cx="2731322" cy="87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806F60C-0B09-A463-343C-292CDC0DB5EB}"/>
                    </a:ext>
                  </a:extLst>
                </p14:cNvPr>
                <p14:cNvContentPartPr/>
                <p14:nvPr/>
              </p14:nvContentPartPr>
              <p14:xfrm>
                <a:off x="3879374" y="1757670"/>
                <a:ext cx="401760" cy="415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806F60C-0B09-A463-343C-292CDC0DB5E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73249" y="1751550"/>
                  <a:ext cx="414011" cy="42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DF3855F-ECB4-3F9A-15CD-7BA20387F585}"/>
                  </a:ext>
                </a:extLst>
              </p14:cNvPr>
              <p14:cNvContentPartPr/>
              <p14:nvPr/>
            </p14:nvContentPartPr>
            <p14:xfrm rot="515113">
              <a:off x="3498005" y="2400430"/>
              <a:ext cx="779293" cy="787358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DF3855F-ECB4-3F9A-15CD-7BA20387F58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 rot="515113">
                <a:off x="3491886" y="2394310"/>
                <a:ext cx="791531" cy="799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C872B3A-145C-DDD7-D43F-36E3220D2AC9}"/>
                  </a:ext>
                </a:extLst>
              </p14:cNvPr>
              <p14:cNvContentPartPr/>
              <p14:nvPr/>
            </p14:nvContentPartPr>
            <p14:xfrm>
              <a:off x="4709562" y="2492235"/>
              <a:ext cx="1025612" cy="694994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C872B3A-145C-DDD7-D43F-36E3220D2AC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03442" y="2486116"/>
                <a:ext cx="1037852" cy="707231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A082D37-2ADB-679F-9CE1-4E0A971CA398}"/>
              </a:ext>
            </a:extLst>
          </p:cNvPr>
          <p:cNvGrpSpPr/>
          <p:nvPr/>
        </p:nvGrpSpPr>
        <p:grpSpPr>
          <a:xfrm>
            <a:off x="775814" y="2786190"/>
            <a:ext cx="5500800" cy="2345760"/>
            <a:chOff x="775814" y="2786190"/>
            <a:chExt cx="5500800" cy="23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B261ABF-D2B4-916F-4DA4-F66409F8ED65}"/>
                    </a:ext>
                  </a:extLst>
                </p14:cNvPr>
                <p14:cNvContentPartPr/>
                <p14:nvPr/>
              </p14:nvContentPartPr>
              <p14:xfrm>
                <a:off x="3436574" y="4625070"/>
                <a:ext cx="2840040" cy="506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B261ABF-D2B4-916F-4DA4-F66409F8ED6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30453" y="4618950"/>
                  <a:ext cx="2852282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F817D08-D997-6AF8-B41E-8AA65DD9572C}"/>
                    </a:ext>
                  </a:extLst>
                </p14:cNvPr>
                <p14:cNvContentPartPr/>
                <p14:nvPr/>
              </p14:nvContentPartPr>
              <p14:xfrm>
                <a:off x="775814" y="2786190"/>
                <a:ext cx="2464920" cy="2256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F817D08-D997-6AF8-B41E-8AA65DD9572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694" y="2780070"/>
                  <a:ext cx="2477160" cy="226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8E4D69C-5089-0001-C1B0-5233D6344A20}"/>
                  </a:ext>
                </a:extLst>
              </p14:cNvPr>
              <p14:cNvContentPartPr/>
              <p14:nvPr/>
            </p14:nvContentPartPr>
            <p14:xfrm>
              <a:off x="3533054" y="3346710"/>
              <a:ext cx="2912040" cy="8794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8E4D69C-5089-0001-C1B0-5233D6344A2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26934" y="3340590"/>
                <a:ext cx="2924280" cy="89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E48B55FE-9161-1334-2718-09A7413740FD}"/>
              </a:ext>
            </a:extLst>
          </p:cNvPr>
          <p:cNvGrpSpPr/>
          <p:nvPr/>
        </p:nvGrpSpPr>
        <p:grpSpPr>
          <a:xfrm>
            <a:off x="5930294" y="2409990"/>
            <a:ext cx="772200" cy="1684800"/>
            <a:chOff x="5930294" y="2409990"/>
            <a:chExt cx="772200" cy="168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E464CCF-3282-A2B9-7F29-A8856334B439}"/>
                    </a:ext>
                  </a:extLst>
                </p14:cNvPr>
                <p14:cNvContentPartPr/>
                <p14:nvPr/>
              </p14:nvContentPartPr>
              <p14:xfrm>
                <a:off x="5930294" y="2409990"/>
                <a:ext cx="641160" cy="768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E464CCF-3282-A2B9-7F29-A8856334B43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24174" y="2403870"/>
                  <a:ext cx="653400" cy="78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245DA83-6075-CA57-B048-B6936DCF160F}"/>
                    </a:ext>
                  </a:extLst>
                </p14:cNvPr>
                <p14:cNvContentPartPr/>
                <p14:nvPr/>
              </p14:nvContentPartPr>
              <p14:xfrm>
                <a:off x="6632294" y="2592150"/>
                <a:ext cx="70200" cy="1502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245DA83-6075-CA57-B048-B6936DCF160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26174" y="2586030"/>
                  <a:ext cx="82440" cy="1514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8" name="Graphic 37" descr="Traffic light outline">
            <a:extLst>
              <a:ext uri="{FF2B5EF4-FFF2-40B4-BE49-F238E27FC236}">
                <a16:creationId xmlns:a16="http://schemas.microsoft.com/office/drawing/2014/main" id="{B861A882-C1B3-4DA1-BC4B-5B59C1F2A00E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44752" y="1328672"/>
            <a:ext cx="396365" cy="396365"/>
          </a:xfrm>
          <a:prstGeom prst="rect">
            <a:avLst/>
          </a:prstGeom>
        </p:spPr>
      </p:pic>
      <p:pic>
        <p:nvPicPr>
          <p:cNvPr id="39" name="Graphic 38" descr="Traffic light outline">
            <a:extLst>
              <a:ext uri="{FF2B5EF4-FFF2-40B4-BE49-F238E27FC236}">
                <a16:creationId xmlns:a16="http://schemas.microsoft.com/office/drawing/2014/main" id="{C0AF14C4-5000-6270-054B-CD4C1C941509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06172" y="2383887"/>
            <a:ext cx="396365" cy="396365"/>
          </a:xfrm>
          <a:prstGeom prst="rect">
            <a:avLst/>
          </a:prstGeom>
        </p:spPr>
      </p:pic>
      <p:pic>
        <p:nvPicPr>
          <p:cNvPr id="40" name="Graphic 39" descr="Traffic light outline">
            <a:extLst>
              <a:ext uri="{FF2B5EF4-FFF2-40B4-BE49-F238E27FC236}">
                <a16:creationId xmlns:a16="http://schemas.microsoft.com/office/drawing/2014/main" id="{4E191BFB-A3C1-9528-9283-401BF327B921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039129" y="3129447"/>
            <a:ext cx="396365" cy="396365"/>
          </a:xfrm>
          <a:prstGeom prst="rect">
            <a:avLst/>
          </a:prstGeom>
        </p:spPr>
      </p:pic>
      <p:pic>
        <p:nvPicPr>
          <p:cNvPr id="41" name="Graphic 40" descr="Traffic light outline">
            <a:extLst>
              <a:ext uri="{FF2B5EF4-FFF2-40B4-BE49-F238E27FC236}">
                <a16:creationId xmlns:a16="http://schemas.microsoft.com/office/drawing/2014/main" id="{3BF8779E-CD71-55E7-36C8-E0B62B00D024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93314" y="2045674"/>
            <a:ext cx="396365" cy="396365"/>
          </a:xfrm>
          <a:prstGeom prst="rect">
            <a:avLst/>
          </a:prstGeom>
        </p:spPr>
      </p:pic>
      <p:pic>
        <p:nvPicPr>
          <p:cNvPr id="42" name="Graphic 41" descr="Traffic light outline">
            <a:extLst>
              <a:ext uri="{FF2B5EF4-FFF2-40B4-BE49-F238E27FC236}">
                <a16:creationId xmlns:a16="http://schemas.microsoft.com/office/drawing/2014/main" id="{4B974908-9670-5FF5-2615-01590BAF9A4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581986" y="2141408"/>
            <a:ext cx="396365" cy="396365"/>
          </a:xfrm>
          <a:prstGeom prst="rect">
            <a:avLst/>
          </a:prstGeom>
        </p:spPr>
      </p:pic>
      <p:pic>
        <p:nvPicPr>
          <p:cNvPr id="43" name="Graphic 42" descr="Traffic light outline">
            <a:extLst>
              <a:ext uri="{FF2B5EF4-FFF2-40B4-BE49-F238E27FC236}">
                <a16:creationId xmlns:a16="http://schemas.microsoft.com/office/drawing/2014/main" id="{67F2D589-1BE7-67E3-8853-2F2127CB44AF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031906" y="5038527"/>
            <a:ext cx="396365" cy="396365"/>
          </a:xfrm>
          <a:prstGeom prst="rect">
            <a:avLst/>
          </a:prstGeom>
        </p:spPr>
      </p:pic>
      <p:pic>
        <p:nvPicPr>
          <p:cNvPr id="44" name="Graphic 43" descr="Traffic light outline">
            <a:extLst>
              <a:ext uri="{FF2B5EF4-FFF2-40B4-BE49-F238E27FC236}">
                <a16:creationId xmlns:a16="http://schemas.microsoft.com/office/drawing/2014/main" id="{9E5844D0-E721-D003-1120-FB0DAB988DF4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652936" y="3161030"/>
            <a:ext cx="396365" cy="39636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5E2CE40-99C1-D129-D6F5-27BD543031C3}"/>
              </a:ext>
            </a:extLst>
          </p:cNvPr>
          <p:cNvSpPr txBox="1"/>
          <p:nvPr/>
        </p:nvSpPr>
        <p:spPr>
          <a:xfrm>
            <a:off x="2382684" y="9435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28627AA-3CBD-C7FA-D091-62D1F48B7438}"/>
              </a:ext>
            </a:extLst>
          </p:cNvPr>
          <p:cNvSpPr txBox="1"/>
          <p:nvPr/>
        </p:nvSpPr>
        <p:spPr>
          <a:xfrm>
            <a:off x="1951821" y="35232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DC48A9-893B-4263-3EE8-0319F64FA702}"/>
              </a:ext>
            </a:extLst>
          </p:cNvPr>
          <p:cNvSpPr txBox="1"/>
          <p:nvPr/>
        </p:nvSpPr>
        <p:spPr>
          <a:xfrm>
            <a:off x="4562217" y="45494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D6BB97-B4FC-8E33-7165-26D2FACE5553}"/>
              </a:ext>
            </a:extLst>
          </p:cNvPr>
          <p:cNvSpPr txBox="1"/>
          <p:nvPr/>
        </p:nvSpPr>
        <p:spPr>
          <a:xfrm>
            <a:off x="4868343" y="34237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B6A372C-EFE8-5300-1AC4-120D28AC8038}"/>
              </a:ext>
            </a:extLst>
          </p:cNvPr>
          <p:cNvSpPr txBox="1"/>
          <p:nvPr/>
        </p:nvSpPr>
        <p:spPr>
          <a:xfrm>
            <a:off x="3589716" y="24109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7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CADFDBB-0211-8796-918B-2DD362E7C242}"/>
              </a:ext>
            </a:extLst>
          </p:cNvPr>
          <p:cNvSpPr txBox="1"/>
          <p:nvPr/>
        </p:nvSpPr>
        <p:spPr>
          <a:xfrm>
            <a:off x="506172" y="15153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D19F2E6-8311-D185-63B6-FA4D0BAEF93A}"/>
              </a:ext>
            </a:extLst>
          </p:cNvPr>
          <p:cNvSpPr txBox="1"/>
          <p:nvPr/>
        </p:nvSpPr>
        <p:spPr>
          <a:xfrm>
            <a:off x="1915349" y="17466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20668A-32D1-0D83-7322-EE5F8E2B0B74}"/>
              </a:ext>
            </a:extLst>
          </p:cNvPr>
          <p:cNvSpPr txBox="1"/>
          <p:nvPr/>
        </p:nvSpPr>
        <p:spPr>
          <a:xfrm>
            <a:off x="4057544" y="160974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1A84C8C-B97C-4FD2-23AF-FD1D18EBA81E}"/>
              </a:ext>
            </a:extLst>
          </p:cNvPr>
          <p:cNvSpPr txBox="1"/>
          <p:nvPr/>
        </p:nvSpPr>
        <p:spPr>
          <a:xfrm>
            <a:off x="5153534" y="25047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7C3988-66BA-7A5B-D12C-F3BC38049B58}"/>
              </a:ext>
            </a:extLst>
          </p:cNvPr>
          <p:cNvSpPr txBox="1"/>
          <p:nvPr/>
        </p:nvSpPr>
        <p:spPr>
          <a:xfrm>
            <a:off x="5977584" y="25047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6</a:t>
            </a:r>
            <a:endParaRPr lang="en-US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70F061-A498-AAE0-645A-269B8FA1D2C5}"/>
              </a:ext>
            </a:extLst>
          </p:cNvPr>
          <p:cNvSpPr txBox="1"/>
          <p:nvPr/>
        </p:nvSpPr>
        <p:spPr>
          <a:xfrm>
            <a:off x="6821898" y="3290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E69DBD-5A3D-7D2C-C943-5266DCFEC65F}"/>
              </a:ext>
            </a:extLst>
          </p:cNvPr>
          <p:cNvSpPr txBox="1"/>
          <p:nvPr/>
        </p:nvSpPr>
        <p:spPr>
          <a:xfrm>
            <a:off x="7542915" y="56158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reach the cave through a series of roads, each having a distance of </a:t>
            </a:r>
            <a:r>
              <a:rPr lang="en-US" sz="2400" i="1" dirty="0"/>
              <a:t>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F80D33-FAEC-4346-A3FB-FD97186C9A08}"/>
              </a:ext>
            </a:extLst>
          </p:cNvPr>
          <p:cNvSpPr txBox="1"/>
          <p:nvPr/>
        </p:nvSpPr>
        <p:spPr>
          <a:xfrm>
            <a:off x="7661322" y="201455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several ways to get there!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85F6B-9B1C-1173-D3DF-786889F24670}"/>
              </a:ext>
            </a:extLst>
          </p:cNvPr>
          <p:cNvSpPr txBox="1"/>
          <p:nvPr/>
        </p:nvSpPr>
        <p:spPr>
          <a:xfrm>
            <a:off x="7685709" y="2925619"/>
            <a:ext cx="3482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Cost: 19 (2 + 14 + 3)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07F44A-A4C5-76DE-F57E-C0E2ED742439}"/>
              </a:ext>
            </a:extLst>
          </p:cNvPr>
          <p:cNvGrpSpPr/>
          <p:nvPr/>
        </p:nvGrpSpPr>
        <p:grpSpPr>
          <a:xfrm>
            <a:off x="718934" y="1206870"/>
            <a:ext cx="5557680" cy="3907440"/>
            <a:chOff x="718934" y="1206870"/>
            <a:chExt cx="5557680" cy="39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7F36D80-803E-2D5A-B53A-9201B4EE5BFB}"/>
                    </a:ext>
                  </a:extLst>
                </p14:cNvPr>
                <p14:cNvContentPartPr/>
                <p14:nvPr/>
              </p14:nvContentPartPr>
              <p14:xfrm>
                <a:off x="3501014" y="4642710"/>
                <a:ext cx="2775600" cy="471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7F36D80-803E-2D5A-B53A-9201B4EE5BF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65014" y="4606710"/>
                  <a:ext cx="284724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7F7AEDD-409A-6A8C-335E-7DAA3C73AC6E}"/>
                    </a:ext>
                  </a:extLst>
                </p14:cNvPr>
                <p14:cNvContentPartPr/>
                <p14:nvPr/>
              </p14:nvContentPartPr>
              <p14:xfrm>
                <a:off x="811094" y="2837670"/>
                <a:ext cx="2402640" cy="2187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7F7AEDD-409A-6A8C-335E-7DAA3C73AC6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5454" y="2802030"/>
                  <a:ext cx="2474280" cy="22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74ED273-0C7C-2F75-8F6E-682A996FD7DD}"/>
                    </a:ext>
                  </a:extLst>
                </p14:cNvPr>
                <p14:cNvContentPartPr/>
                <p14:nvPr/>
              </p14:nvContentPartPr>
              <p14:xfrm>
                <a:off x="718934" y="1206870"/>
                <a:ext cx="312840" cy="1127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74ED273-0C7C-2F75-8F6E-682A996FD7D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3294" y="1171230"/>
                  <a:ext cx="384480" cy="1199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73796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1D39164-845B-A87F-F545-4E3515494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B58F3E3B-3FC6-2B7D-EBF6-3BF0A801D979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0EC4925-01FF-4F10-0A3B-D69CD05E87C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5DA5D521-9947-9A46-CAFB-A57BA7AF2CD3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40B4A37F-5E3C-481C-A188-858C1FA35F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BE58DA6E-6F7C-2529-80E8-5335CCB62BF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A9AD53A8-266C-F24A-84F8-A2C94A9B4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85800" y="68580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1FE2FE98-56A9-9C80-7EF7-FFC04C029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600" y="4114800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15F099B-B6CF-1210-B549-064C70CA773B}"/>
                  </a:ext>
                </a:extLst>
              </p14:cNvPr>
              <p14:cNvContentPartPr/>
              <p14:nvPr/>
            </p14:nvContentPartPr>
            <p14:xfrm>
              <a:off x="1420214" y="1084830"/>
              <a:ext cx="2108520" cy="419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15F099B-B6CF-1210-B549-064C70CA77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4094" y="1078715"/>
                <a:ext cx="2120760" cy="431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BE4A3F5-8BBE-7AD6-CAAD-A201D2E75273}"/>
                  </a:ext>
                </a:extLst>
              </p14:cNvPr>
              <p14:cNvContentPartPr/>
              <p14:nvPr/>
            </p14:nvContentPartPr>
            <p14:xfrm>
              <a:off x="709934" y="1180590"/>
              <a:ext cx="284760" cy="1207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BE4A3F5-8BBE-7AD6-CAAD-A201D2E7527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3814" y="1174470"/>
                <a:ext cx="297000" cy="122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0677743C-C244-9601-B14E-540B748637D4}"/>
              </a:ext>
            </a:extLst>
          </p:cNvPr>
          <p:cNvGrpSpPr/>
          <p:nvPr/>
        </p:nvGrpSpPr>
        <p:grpSpPr>
          <a:xfrm>
            <a:off x="877074" y="1653808"/>
            <a:ext cx="3393720" cy="867600"/>
            <a:chOff x="887414" y="1724910"/>
            <a:chExt cx="3393720" cy="86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27922C4-0218-56C3-0B32-9422F9A94E41}"/>
                    </a:ext>
                  </a:extLst>
                </p14:cNvPr>
                <p14:cNvContentPartPr/>
                <p14:nvPr/>
              </p14:nvContentPartPr>
              <p14:xfrm>
                <a:off x="887414" y="1724910"/>
                <a:ext cx="2719080" cy="867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27922C4-0218-56C3-0B32-9422F9A94E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1293" y="1718790"/>
                  <a:ext cx="2731322" cy="87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463AE8E-639B-4FE6-9D4D-41497E9F8864}"/>
                    </a:ext>
                  </a:extLst>
                </p14:cNvPr>
                <p14:cNvContentPartPr/>
                <p14:nvPr/>
              </p14:nvContentPartPr>
              <p14:xfrm>
                <a:off x="3879374" y="1757670"/>
                <a:ext cx="401760" cy="415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463AE8E-639B-4FE6-9D4D-41497E9F886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73249" y="1751550"/>
                  <a:ext cx="414011" cy="42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E75695E-ED68-2E01-8FA8-18D8A395A350}"/>
                  </a:ext>
                </a:extLst>
              </p14:cNvPr>
              <p14:cNvContentPartPr/>
              <p14:nvPr/>
            </p14:nvContentPartPr>
            <p14:xfrm rot="515113">
              <a:off x="3498005" y="2400430"/>
              <a:ext cx="779293" cy="787358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E75695E-ED68-2E01-8FA8-18D8A395A35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 rot="515113">
                <a:off x="3491886" y="2394310"/>
                <a:ext cx="791531" cy="799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A25E888-C381-E1E1-2499-106A1B59555F}"/>
                  </a:ext>
                </a:extLst>
              </p14:cNvPr>
              <p14:cNvContentPartPr/>
              <p14:nvPr/>
            </p14:nvContentPartPr>
            <p14:xfrm>
              <a:off x="4709562" y="2492235"/>
              <a:ext cx="1025612" cy="694994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A25E888-C381-E1E1-2499-106A1B59555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03442" y="2486116"/>
                <a:ext cx="1037852" cy="707231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2363E24D-9146-23F4-1DBC-7915137FED91}"/>
              </a:ext>
            </a:extLst>
          </p:cNvPr>
          <p:cNvGrpSpPr/>
          <p:nvPr/>
        </p:nvGrpSpPr>
        <p:grpSpPr>
          <a:xfrm>
            <a:off x="775814" y="2786190"/>
            <a:ext cx="5500800" cy="2345760"/>
            <a:chOff x="775814" y="2786190"/>
            <a:chExt cx="5500800" cy="23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313A757-6626-7C75-FF7C-A90B39A356CE}"/>
                    </a:ext>
                  </a:extLst>
                </p14:cNvPr>
                <p14:cNvContentPartPr/>
                <p14:nvPr/>
              </p14:nvContentPartPr>
              <p14:xfrm>
                <a:off x="3436574" y="4625070"/>
                <a:ext cx="2840040" cy="506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313A757-6626-7C75-FF7C-A90B39A356C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30453" y="4618950"/>
                  <a:ext cx="2852282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62E2A92-EDF7-68FB-A4B2-0922DAAA0D89}"/>
                    </a:ext>
                  </a:extLst>
                </p14:cNvPr>
                <p14:cNvContentPartPr/>
                <p14:nvPr/>
              </p14:nvContentPartPr>
              <p14:xfrm>
                <a:off x="775814" y="2786190"/>
                <a:ext cx="2464920" cy="2256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62E2A92-EDF7-68FB-A4B2-0922DAAA0D8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694" y="2780070"/>
                  <a:ext cx="2477160" cy="226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731F309-EB7B-DA7E-EB33-8230096CC707}"/>
                  </a:ext>
                </a:extLst>
              </p14:cNvPr>
              <p14:cNvContentPartPr/>
              <p14:nvPr/>
            </p14:nvContentPartPr>
            <p14:xfrm>
              <a:off x="3533054" y="3346710"/>
              <a:ext cx="2912040" cy="8794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731F309-EB7B-DA7E-EB33-8230096CC70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26934" y="3340590"/>
                <a:ext cx="2924280" cy="89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3EFB0FD6-CCEA-66F8-8996-0AB47014209B}"/>
              </a:ext>
            </a:extLst>
          </p:cNvPr>
          <p:cNvGrpSpPr/>
          <p:nvPr/>
        </p:nvGrpSpPr>
        <p:grpSpPr>
          <a:xfrm>
            <a:off x="5930294" y="2409990"/>
            <a:ext cx="772200" cy="1684800"/>
            <a:chOff x="5930294" y="2409990"/>
            <a:chExt cx="772200" cy="168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5E92907-8916-8A31-B970-E34D82C193BB}"/>
                    </a:ext>
                  </a:extLst>
                </p14:cNvPr>
                <p14:cNvContentPartPr/>
                <p14:nvPr/>
              </p14:nvContentPartPr>
              <p14:xfrm>
                <a:off x="5930294" y="2409990"/>
                <a:ext cx="641160" cy="768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5E92907-8916-8A31-B970-E34D82C193B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24174" y="2403870"/>
                  <a:ext cx="653400" cy="78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25A230B-E06E-8099-C9AD-61F384413C5B}"/>
                    </a:ext>
                  </a:extLst>
                </p14:cNvPr>
                <p14:cNvContentPartPr/>
                <p14:nvPr/>
              </p14:nvContentPartPr>
              <p14:xfrm>
                <a:off x="6632294" y="2592150"/>
                <a:ext cx="70200" cy="1502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25A230B-E06E-8099-C9AD-61F384413C5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26174" y="2586030"/>
                  <a:ext cx="82440" cy="1514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8" name="Graphic 37" descr="Traffic light outline">
            <a:extLst>
              <a:ext uri="{FF2B5EF4-FFF2-40B4-BE49-F238E27FC236}">
                <a16:creationId xmlns:a16="http://schemas.microsoft.com/office/drawing/2014/main" id="{B3093425-6048-7151-FEF2-481B6305D67F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44752" y="1328672"/>
            <a:ext cx="396365" cy="396365"/>
          </a:xfrm>
          <a:prstGeom prst="rect">
            <a:avLst/>
          </a:prstGeom>
        </p:spPr>
      </p:pic>
      <p:pic>
        <p:nvPicPr>
          <p:cNvPr id="39" name="Graphic 38" descr="Traffic light outline">
            <a:extLst>
              <a:ext uri="{FF2B5EF4-FFF2-40B4-BE49-F238E27FC236}">
                <a16:creationId xmlns:a16="http://schemas.microsoft.com/office/drawing/2014/main" id="{F91747A4-D3E5-E81E-7F76-8E76F93F128A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06172" y="2383887"/>
            <a:ext cx="396365" cy="396365"/>
          </a:xfrm>
          <a:prstGeom prst="rect">
            <a:avLst/>
          </a:prstGeom>
        </p:spPr>
      </p:pic>
      <p:pic>
        <p:nvPicPr>
          <p:cNvPr id="40" name="Graphic 39" descr="Traffic light outline">
            <a:extLst>
              <a:ext uri="{FF2B5EF4-FFF2-40B4-BE49-F238E27FC236}">
                <a16:creationId xmlns:a16="http://schemas.microsoft.com/office/drawing/2014/main" id="{CEC345CC-20FE-839F-B50F-84EAAD0EC717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039129" y="3129447"/>
            <a:ext cx="396365" cy="396365"/>
          </a:xfrm>
          <a:prstGeom prst="rect">
            <a:avLst/>
          </a:prstGeom>
        </p:spPr>
      </p:pic>
      <p:pic>
        <p:nvPicPr>
          <p:cNvPr id="41" name="Graphic 40" descr="Traffic light outline">
            <a:extLst>
              <a:ext uri="{FF2B5EF4-FFF2-40B4-BE49-F238E27FC236}">
                <a16:creationId xmlns:a16="http://schemas.microsoft.com/office/drawing/2014/main" id="{BB70160B-DD8F-5A3E-AA44-AD6973049A64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93314" y="2045674"/>
            <a:ext cx="396365" cy="396365"/>
          </a:xfrm>
          <a:prstGeom prst="rect">
            <a:avLst/>
          </a:prstGeom>
        </p:spPr>
      </p:pic>
      <p:pic>
        <p:nvPicPr>
          <p:cNvPr id="42" name="Graphic 41" descr="Traffic light outline">
            <a:extLst>
              <a:ext uri="{FF2B5EF4-FFF2-40B4-BE49-F238E27FC236}">
                <a16:creationId xmlns:a16="http://schemas.microsoft.com/office/drawing/2014/main" id="{47360B20-ADD2-2D06-DEAB-7344FC13820B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581986" y="2141408"/>
            <a:ext cx="396365" cy="396365"/>
          </a:xfrm>
          <a:prstGeom prst="rect">
            <a:avLst/>
          </a:prstGeom>
        </p:spPr>
      </p:pic>
      <p:pic>
        <p:nvPicPr>
          <p:cNvPr id="43" name="Graphic 42" descr="Traffic light outline">
            <a:extLst>
              <a:ext uri="{FF2B5EF4-FFF2-40B4-BE49-F238E27FC236}">
                <a16:creationId xmlns:a16="http://schemas.microsoft.com/office/drawing/2014/main" id="{D5C0712C-544C-0321-F775-0ECE796F2D30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031906" y="5038527"/>
            <a:ext cx="396365" cy="396365"/>
          </a:xfrm>
          <a:prstGeom prst="rect">
            <a:avLst/>
          </a:prstGeom>
        </p:spPr>
      </p:pic>
      <p:pic>
        <p:nvPicPr>
          <p:cNvPr id="44" name="Graphic 43" descr="Traffic light outline">
            <a:extLst>
              <a:ext uri="{FF2B5EF4-FFF2-40B4-BE49-F238E27FC236}">
                <a16:creationId xmlns:a16="http://schemas.microsoft.com/office/drawing/2014/main" id="{8847558A-D8F6-D33E-F4FF-71E889F1D929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652936" y="3161030"/>
            <a:ext cx="396365" cy="39636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D5AEF04-A8D2-CB38-D329-567B937B651D}"/>
              </a:ext>
            </a:extLst>
          </p:cNvPr>
          <p:cNvSpPr txBox="1"/>
          <p:nvPr/>
        </p:nvSpPr>
        <p:spPr>
          <a:xfrm>
            <a:off x="2382684" y="9435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6146A6-2ED4-BF97-AD8B-345094F0CC85}"/>
              </a:ext>
            </a:extLst>
          </p:cNvPr>
          <p:cNvSpPr txBox="1"/>
          <p:nvPr/>
        </p:nvSpPr>
        <p:spPr>
          <a:xfrm>
            <a:off x="1951821" y="35232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AC19A1-FA9F-A071-7E18-A5B9F7F86E46}"/>
              </a:ext>
            </a:extLst>
          </p:cNvPr>
          <p:cNvSpPr txBox="1"/>
          <p:nvPr/>
        </p:nvSpPr>
        <p:spPr>
          <a:xfrm>
            <a:off x="4562217" y="45494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D52001-A6A6-C5BC-8633-D2B8F98E1A09}"/>
              </a:ext>
            </a:extLst>
          </p:cNvPr>
          <p:cNvSpPr txBox="1"/>
          <p:nvPr/>
        </p:nvSpPr>
        <p:spPr>
          <a:xfrm>
            <a:off x="4868343" y="34237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B620E3-D2C2-6856-9B89-8F7167E22405}"/>
              </a:ext>
            </a:extLst>
          </p:cNvPr>
          <p:cNvSpPr txBox="1"/>
          <p:nvPr/>
        </p:nvSpPr>
        <p:spPr>
          <a:xfrm>
            <a:off x="3589716" y="24109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7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451804-8488-269F-8488-B583DAA1BAC5}"/>
              </a:ext>
            </a:extLst>
          </p:cNvPr>
          <p:cNvSpPr txBox="1"/>
          <p:nvPr/>
        </p:nvSpPr>
        <p:spPr>
          <a:xfrm>
            <a:off x="506172" y="15153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623D16-4943-2C43-7B10-38396C57F95E}"/>
              </a:ext>
            </a:extLst>
          </p:cNvPr>
          <p:cNvSpPr txBox="1"/>
          <p:nvPr/>
        </p:nvSpPr>
        <p:spPr>
          <a:xfrm>
            <a:off x="1915349" y="17466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750EF0-46BA-F295-DEC8-C17290E9144B}"/>
              </a:ext>
            </a:extLst>
          </p:cNvPr>
          <p:cNvSpPr txBox="1"/>
          <p:nvPr/>
        </p:nvSpPr>
        <p:spPr>
          <a:xfrm>
            <a:off x="4057544" y="160974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6BFC1A-8AA6-22B4-4942-DE4233B6C400}"/>
              </a:ext>
            </a:extLst>
          </p:cNvPr>
          <p:cNvSpPr txBox="1"/>
          <p:nvPr/>
        </p:nvSpPr>
        <p:spPr>
          <a:xfrm>
            <a:off x="5153534" y="25047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022B92-2715-929E-9F4E-FEEB9F830F2C}"/>
              </a:ext>
            </a:extLst>
          </p:cNvPr>
          <p:cNvSpPr txBox="1"/>
          <p:nvPr/>
        </p:nvSpPr>
        <p:spPr>
          <a:xfrm>
            <a:off x="5977584" y="25047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6</a:t>
            </a:r>
            <a:endParaRPr lang="en-US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52B123-F986-EB6E-18A9-5267B5DC31AE}"/>
              </a:ext>
            </a:extLst>
          </p:cNvPr>
          <p:cNvSpPr txBox="1"/>
          <p:nvPr/>
        </p:nvSpPr>
        <p:spPr>
          <a:xfrm>
            <a:off x="6821898" y="3290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B9BC364-6E0D-70E9-7491-325A53AEADAC}"/>
              </a:ext>
            </a:extLst>
          </p:cNvPr>
          <p:cNvSpPr txBox="1"/>
          <p:nvPr/>
        </p:nvSpPr>
        <p:spPr>
          <a:xfrm>
            <a:off x="7542915" y="56158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reach the cave through a series of roads, each having a distance of </a:t>
            </a:r>
            <a:r>
              <a:rPr lang="en-US" sz="2400" i="1" dirty="0"/>
              <a:t>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9F310D-E3EB-D960-EF29-008F5E710496}"/>
              </a:ext>
            </a:extLst>
          </p:cNvPr>
          <p:cNvSpPr txBox="1"/>
          <p:nvPr/>
        </p:nvSpPr>
        <p:spPr>
          <a:xfrm>
            <a:off x="7661322" y="201455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several ways to get there!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88C17-A648-E364-8E4A-89C95D5BF123}"/>
              </a:ext>
            </a:extLst>
          </p:cNvPr>
          <p:cNvSpPr txBox="1"/>
          <p:nvPr/>
        </p:nvSpPr>
        <p:spPr>
          <a:xfrm>
            <a:off x="7661322" y="3241544"/>
            <a:ext cx="404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the shortest path from start to finish?</a:t>
            </a:r>
          </a:p>
        </p:txBody>
      </p:sp>
    </p:spTree>
    <p:extLst>
      <p:ext uri="{BB962C8B-B14F-4D97-AF65-F5344CB8AC3E}">
        <p14:creationId xmlns:p14="http://schemas.microsoft.com/office/powerpoint/2010/main" val="3513973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1D58247-028E-DECA-5AC7-5A747262D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1B546DD8-7C9B-748A-3006-32A81A21F324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23FC44A0-8D82-1A78-769C-D33B709DF6FD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5EEF964A-242C-1731-D7A4-E79D7037D444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43FD21F0-431B-EBA0-8C58-59DF772975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1F64140-7096-B8C8-CEE6-F19BBFAA42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A73B2BF0-A38E-E861-2E7C-BC6011D7F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85800" y="68580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Home with solid fill">
            <a:extLst>
              <a:ext uri="{FF2B5EF4-FFF2-40B4-BE49-F238E27FC236}">
                <a16:creationId xmlns:a16="http://schemas.microsoft.com/office/drawing/2014/main" id="{6955777D-6C10-414A-FB7B-4B8CA63FD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600" y="4114800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A77E257-7A2B-5AE2-3ECF-51829D33AFF7}"/>
                  </a:ext>
                </a:extLst>
              </p14:cNvPr>
              <p14:cNvContentPartPr/>
              <p14:nvPr/>
            </p14:nvContentPartPr>
            <p14:xfrm>
              <a:off x="1420214" y="1084830"/>
              <a:ext cx="2108520" cy="419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A77E257-7A2B-5AE2-3ECF-51829D33AF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4094" y="1078715"/>
                <a:ext cx="2120760" cy="431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8E7587C-53A3-DDB0-8542-57586F4D0B8E}"/>
                  </a:ext>
                </a:extLst>
              </p14:cNvPr>
              <p14:cNvContentPartPr/>
              <p14:nvPr/>
            </p14:nvContentPartPr>
            <p14:xfrm>
              <a:off x="709934" y="1180590"/>
              <a:ext cx="284760" cy="1207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8E7587C-53A3-DDB0-8542-57586F4D0B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3814" y="1174470"/>
                <a:ext cx="297000" cy="122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2B21C7EE-5E9C-E9E1-3B27-3ED60722C90A}"/>
              </a:ext>
            </a:extLst>
          </p:cNvPr>
          <p:cNvGrpSpPr/>
          <p:nvPr/>
        </p:nvGrpSpPr>
        <p:grpSpPr>
          <a:xfrm>
            <a:off x="877074" y="1653808"/>
            <a:ext cx="3393720" cy="867600"/>
            <a:chOff x="887414" y="1724910"/>
            <a:chExt cx="3393720" cy="86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12C4566-5EC5-0EC3-2121-2A4C9129EAC4}"/>
                    </a:ext>
                  </a:extLst>
                </p14:cNvPr>
                <p14:cNvContentPartPr/>
                <p14:nvPr/>
              </p14:nvContentPartPr>
              <p14:xfrm>
                <a:off x="887414" y="1724910"/>
                <a:ext cx="2719080" cy="867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12C4566-5EC5-0EC3-2121-2A4C9129EA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1293" y="1718790"/>
                  <a:ext cx="2731322" cy="87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2C7F4E5-A25B-E045-1287-C6E3B15132C3}"/>
                    </a:ext>
                  </a:extLst>
                </p14:cNvPr>
                <p14:cNvContentPartPr/>
                <p14:nvPr/>
              </p14:nvContentPartPr>
              <p14:xfrm>
                <a:off x="3879374" y="1757670"/>
                <a:ext cx="401760" cy="415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2C7F4E5-A25B-E045-1287-C6E3B15132C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73249" y="1751550"/>
                  <a:ext cx="414011" cy="42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8CEBB8F-96DD-E1C3-B861-753D13735991}"/>
                  </a:ext>
                </a:extLst>
              </p14:cNvPr>
              <p14:cNvContentPartPr/>
              <p14:nvPr/>
            </p14:nvContentPartPr>
            <p14:xfrm rot="515113">
              <a:off x="3498005" y="2400430"/>
              <a:ext cx="779293" cy="787358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8CEBB8F-96DD-E1C3-B861-753D1373599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 rot="515113">
                <a:off x="3491886" y="2394310"/>
                <a:ext cx="791531" cy="799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2C10389-5F62-F583-0541-FBE2EF726B62}"/>
                  </a:ext>
                </a:extLst>
              </p14:cNvPr>
              <p14:cNvContentPartPr/>
              <p14:nvPr/>
            </p14:nvContentPartPr>
            <p14:xfrm>
              <a:off x="4709562" y="2492235"/>
              <a:ext cx="1025612" cy="694994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2C10389-5F62-F583-0541-FBE2EF726B6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03442" y="2486116"/>
                <a:ext cx="1037852" cy="707231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932E25B-4FDC-7048-2A67-9C362E294714}"/>
              </a:ext>
            </a:extLst>
          </p:cNvPr>
          <p:cNvGrpSpPr/>
          <p:nvPr/>
        </p:nvGrpSpPr>
        <p:grpSpPr>
          <a:xfrm>
            <a:off x="775814" y="2786190"/>
            <a:ext cx="5500800" cy="2345760"/>
            <a:chOff x="775814" y="2786190"/>
            <a:chExt cx="5500800" cy="23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E306BA6-111A-EB9E-F9A3-990D442BD2F5}"/>
                    </a:ext>
                  </a:extLst>
                </p14:cNvPr>
                <p14:cNvContentPartPr/>
                <p14:nvPr/>
              </p14:nvContentPartPr>
              <p14:xfrm>
                <a:off x="3436574" y="4625070"/>
                <a:ext cx="2840040" cy="506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E306BA6-111A-EB9E-F9A3-990D442BD2F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30453" y="4618950"/>
                  <a:ext cx="2852282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602F92E-72C5-EF45-24D9-3A4E27AE5011}"/>
                    </a:ext>
                  </a:extLst>
                </p14:cNvPr>
                <p14:cNvContentPartPr/>
                <p14:nvPr/>
              </p14:nvContentPartPr>
              <p14:xfrm>
                <a:off x="775814" y="2786190"/>
                <a:ext cx="2464920" cy="2256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602F92E-72C5-EF45-24D9-3A4E27AE501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9694" y="2780070"/>
                  <a:ext cx="2477160" cy="226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435CD64-3252-A8C6-DA03-6F54BF8D2531}"/>
                  </a:ext>
                </a:extLst>
              </p14:cNvPr>
              <p14:cNvContentPartPr/>
              <p14:nvPr/>
            </p14:nvContentPartPr>
            <p14:xfrm>
              <a:off x="3533054" y="3346710"/>
              <a:ext cx="2912040" cy="8794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435CD64-3252-A8C6-DA03-6F54BF8D253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26934" y="3340590"/>
                <a:ext cx="2924280" cy="89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7577F42E-7C0D-291C-2AA7-E097F9214C2E}"/>
              </a:ext>
            </a:extLst>
          </p:cNvPr>
          <p:cNvGrpSpPr/>
          <p:nvPr/>
        </p:nvGrpSpPr>
        <p:grpSpPr>
          <a:xfrm>
            <a:off x="5930294" y="2409990"/>
            <a:ext cx="772200" cy="1684800"/>
            <a:chOff x="5930294" y="2409990"/>
            <a:chExt cx="772200" cy="168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4277D26-6554-D659-3D27-7017BA4A943A}"/>
                    </a:ext>
                  </a:extLst>
                </p14:cNvPr>
                <p14:cNvContentPartPr/>
                <p14:nvPr/>
              </p14:nvContentPartPr>
              <p14:xfrm>
                <a:off x="5930294" y="2409990"/>
                <a:ext cx="641160" cy="768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4277D26-6554-D659-3D27-7017BA4A943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924174" y="2403870"/>
                  <a:ext cx="653400" cy="78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839146-FF41-2D08-F1B4-064C9D972E85}"/>
                    </a:ext>
                  </a:extLst>
                </p14:cNvPr>
                <p14:cNvContentPartPr/>
                <p14:nvPr/>
              </p14:nvContentPartPr>
              <p14:xfrm>
                <a:off x="6632294" y="2592150"/>
                <a:ext cx="70200" cy="1502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839146-FF41-2D08-F1B4-064C9D972E8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26174" y="2586030"/>
                  <a:ext cx="82440" cy="1514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8" name="Graphic 37" descr="Traffic light outline">
            <a:extLst>
              <a:ext uri="{FF2B5EF4-FFF2-40B4-BE49-F238E27FC236}">
                <a16:creationId xmlns:a16="http://schemas.microsoft.com/office/drawing/2014/main" id="{52ADF6B1-476E-C1D9-87E3-6C3126ACFC18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44752" y="1328672"/>
            <a:ext cx="396365" cy="396365"/>
          </a:xfrm>
          <a:prstGeom prst="rect">
            <a:avLst/>
          </a:prstGeom>
        </p:spPr>
      </p:pic>
      <p:pic>
        <p:nvPicPr>
          <p:cNvPr id="39" name="Graphic 38" descr="Traffic light outline">
            <a:extLst>
              <a:ext uri="{FF2B5EF4-FFF2-40B4-BE49-F238E27FC236}">
                <a16:creationId xmlns:a16="http://schemas.microsoft.com/office/drawing/2014/main" id="{640709FA-569D-BC20-E801-3655B2C0A110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06172" y="2383887"/>
            <a:ext cx="396365" cy="396365"/>
          </a:xfrm>
          <a:prstGeom prst="rect">
            <a:avLst/>
          </a:prstGeom>
        </p:spPr>
      </p:pic>
      <p:pic>
        <p:nvPicPr>
          <p:cNvPr id="40" name="Graphic 39" descr="Traffic light outline">
            <a:extLst>
              <a:ext uri="{FF2B5EF4-FFF2-40B4-BE49-F238E27FC236}">
                <a16:creationId xmlns:a16="http://schemas.microsoft.com/office/drawing/2014/main" id="{8284AC74-4E67-4CCD-2DDA-D0D2A3A205AC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039129" y="3129447"/>
            <a:ext cx="396365" cy="396365"/>
          </a:xfrm>
          <a:prstGeom prst="rect">
            <a:avLst/>
          </a:prstGeom>
        </p:spPr>
      </p:pic>
      <p:pic>
        <p:nvPicPr>
          <p:cNvPr id="41" name="Graphic 40" descr="Traffic light outline">
            <a:extLst>
              <a:ext uri="{FF2B5EF4-FFF2-40B4-BE49-F238E27FC236}">
                <a16:creationId xmlns:a16="http://schemas.microsoft.com/office/drawing/2014/main" id="{610CF013-3C38-C8B6-359B-12DDA0C96642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293314" y="2045674"/>
            <a:ext cx="396365" cy="396365"/>
          </a:xfrm>
          <a:prstGeom prst="rect">
            <a:avLst/>
          </a:prstGeom>
        </p:spPr>
      </p:pic>
      <p:pic>
        <p:nvPicPr>
          <p:cNvPr id="42" name="Graphic 41" descr="Traffic light outline">
            <a:extLst>
              <a:ext uri="{FF2B5EF4-FFF2-40B4-BE49-F238E27FC236}">
                <a16:creationId xmlns:a16="http://schemas.microsoft.com/office/drawing/2014/main" id="{68DD5C02-1CF3-E51C-887F-8159D06547B9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581986" y="2141408"/>
            <a:ext cx="396365" cy="396365"/>
          </a:xfrm>
          <a:prstGeom prst="rect">
            <a:avLst/>
          </a:prstGeom>
        </p:spPr>
      </p:pic>
      <p:pic>
        <p:nvPicPr>
          <p:cNvPr id="43" name="Graphic 42" descr="Traffic light outline">
            <a:extLst>
              <a:ext uri="{FF2B5EF4-FFF2-40B4-BE49-F238E27FC236}">
                <a16:creationId xmlns:a16="http://schemas.microsoft.com/office/drawing/2014/main" id="{BC4FE592-6242-CBEB-9131-94ED60E96DA0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031906" y="5038527"/>
            <a:ext cx="396365" cy="396365"/>
          </a:xfrm>
          <a:prstGeom prst="rect">
            <a:avLst/>
          </a:prstGeom>
        </p:spPr>
      </p:pic>
      <p:pic>
        <p:nvPicPr>
          <p:cNvPr id="44" name="Graphic 43" descr="Traffic light outline">
            <a:extLst>
              <a:ext uri="{FF2B5EF4-FFF2-40B4-BE49-F238E27FC236}">
                <a16:creationId xmlns:a16="http://schemas.microsoft.com/office/drawing/2014/main" id="{C3FF3034-CD60-4DC0-C795-20076291875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652936" y="3161030"/>
            <a:ext cx="396365" cy="39636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6422569-01A3-CB33-5DA3-DBA4BAB7F732}"/>
              </a:ext>
            </a:extLst>
          </p:cNvPr>
          <p:cNvSpPr txBox="1"/>
          <p:nvPr/>
        </p:nvSpPr>
        <p:spPr>
          <a:xfrm>
            <a:off x="2382684" y="9435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AEC14C-6EFD-2B92-2200-69FACA62B9CB}"/>
              </a:ext>
            </a:extLst>
          </p:cNvPr>
          <p:cNvSpPr txBox="1"/>
          <p:nvPr/>
        </p:nvSpPr>
        <p:spPr>
          <a:xfrm>
            <a:off x="1951821" y="35232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170B5F5-2F87-5C01-98BE-6E0D66B0C6C1}"/>
              </a:ext>
            </a:extLst>
          </p:cNvPr>
          <p:cNvSpPr txBox="1"/>
          <p:nvPr/>
        </p:nvSpPr>
        <p:spPr>
          <a:xfrm>
            <a:off x="4562217" y="45494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347891-D806-9AFB-EAB3-D11BDCD25D4E}"/>
              </a:ext>
            </a:extLst>
          </p:cNvPr>
          <p:cNvSpPr txBox="1"/>
          <p:nvPr/>
        </p:nvSpPr>
        <p:spPr>
          <a:xfrm>
            <a:off x="4868343" y="34237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E4E91D-3AAD-26CC-8531-3E4156722EF5}"/>
              </a:ext>
            </a:extLst>
          </p:cNvPr>
          <p:cNvSpPr txBox="1"/>
          <p:nvPr/>
        </p:nvSpPr>
        <p:spPr>
          <a:xfrm>
            <a:off x="3589716" y="24109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7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749C6B4-B879-4BD6-93EA-BE1C001C580D}"/>
              </a:ext>
            </a:extLst>
          </p:cNvPr>
          <p:cNvSpPr txBox="1"/>
          <p:nvPr/>
        </p:nvSpPr>
        <p:spPr>
          <a:xfrm>
            <a:off x="506172" y="15153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69AC87-3771-8D85-B3E8-B942A0569EC9}"/>
              </a:ext>
            </a:extLst>
          </p:cNvPr>
          <p:cNvSpPr txBox="1"/>
          <p:nvPr/>
        </p:nvSpPr>
        <p:spPr>
          <a:xfrm>
            <a:off x="1915349" y="17466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4D5F87-4CF5-C56C-C494-68265905ABBB}"/>
              </a:ext>
            </a:extLst>
          </p:cNvPr>
          <p:cNvSpPr txBox="1"/>
          <p:nvPr/>
        </p:nvSpPr>
        <p:spPr>
          <a:xfrm>
            <a:off x="4057544" y="160974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5D7EEF3-45DF-A242-E646-4F816855B1D5}"/>
              </a:ext>
            </a:extLst>
          </p:cNvPr>
          <p:cNvSpPr txBox="1"/>
          <p:nvPr/>
        </p:nvSpPr>
        <p:spPr>
          <a:xfrm>
            <a:off x="5153534" y="25047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4E4C85-CCAC-6F89-7C5F-3F7E2B656E6E}"/>
              </a:ext>
            </a:extLst>
          </p:cNvPr>
          <p:cNvSpPr txBox="1"/>
          <p:nvPr/>
        </p:nvSpPr>
        <p:spPr>
          <a:xfrm>
            <a:off x="5977584" y="25047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6</a:t>
            </a:r>
            <a:endParaRPr lang="en-US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00968D-4D1D-A631-F61E-EBF3A31DD36D}"/>
              </a:ext>
            </a:extLst>
          </p:cNvPr>
          <p:cNvSpPr txBox="1"/>
          <p:nvPr/>
        </p:nvSpPr>
        <p:spPr>
          <a:xfrm>
            <a:off x="6821898" y="3290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F81AEE-F09F-F64F-D890-B78154290F20}"/>
              </a:ext>
            </a:extLst>
          </p:cNvPr>
          <p:cNvSpPr txBox="1"/>
          <p:nvPr/>
        </p:nvSpPr>
        <p:spPr>
          <a:xfrm>
            <a:off x="7542915" y="56158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reach the cave through a series of roads, each having a distance of </a:t>
            </a:r>
            <a:r>
              <a:rPr lang="en-US" sz="2400" i="1" dirty="0"/>
              <a:t>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A8143BE-8EE1-8343-91B1-96254FC75E93}"/>
              </a:ext>
            </a:extLst>
          </p:cNvPr>
          <p:cNvSpPr txBox="1"/>
          <p:nvPr/>
        </p:nvSpPr>
        <p:spPr>
          <a:xfrm>
            <a:off x="7661322" y="201455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several ways to get there!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3D45BE-C7A4-B06B-2E4A-574C824DDFB7}"/>
              </a:ext>
            </a:extLst>
          </p:cNvPr>
          <p:cNvSpPr txBox="1"/>
          <p:nvPr/>
        </p:nvSpPr>
        <p:spPr>
          <a:xfrm>
            <a:off x="7661322" y="3241544"/>
            <a:ext cx="404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the shortest path from start to finish?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9FBE0B-5299-8B27-E82A-89BC8FAF1F34}"/>
              </a:ext>
            </a:extLst>
          </p:cNvPr>
          <p:cNvSpPr txBox="1"/>
          <p:nvPr/>
        </p:nvSpPr>
        <p:spPr>
          <a:xfrm>
            <a:off x="8228599" y="4357359"/>
            <a:ext cx="2263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Brute Force?</a:t>
            </a:r>
          </a:p>
        </p:txBody>
      </p:sp>
    </p:spTree>
    <p:extLst>
      <p:ext uri="{BB962C8B-B14F-4D97-AF65-F5344CB8AC3E}">
        <p14:creationId xmlns:p14="http://schemas.microsoft.com/office/powerpoint/2010/main" val="1069954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6FA6A1D-AA46-E213-9862-DA84C9231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E135215B-C4FE-9E74-A76F-D720CBE47FCD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575537E-B34A-9556-7417-29BC53565005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C8ECE3DB-A2DA-EE56-2E0B-473611DC906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CAC59B8A-B36F-8D65-D062-BCDD1538A4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00D6FB7-EC95-B114-66F8-643F17A72A9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CA2A5A7-4949-9E38-573D-58BCA12BC7BD}"/>
                  </a:ext>
                </a:extLst>
              </p14:cNvPr>
              <p14:cNvContentPartPr/>
              <p14:nvPr/>
            </p14:nvContentPartPr>
            <p14:xfrm>
              <a:off x="1420214" y="1084830"/>
              <a:ext cx="2108520" cy="419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CA2A5A7-4949-9E38-573D-58BCA12BC7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4094" y="1078715"/>
                <a:ext cx="2120760" cy="431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3A843BB-1743-7337-4CC9-B3D18C43F027}"/>
                  </a:ext>
                </a:extLst>
              </p14:cNvPr>
              <p14:cNvContentPartPr/>
              <p14:nvPr/>
            </p14:nvContentPartPr>
            <p14:xfrm>
              <a:off x="709934" y="1180590"/>
              <a:ext cx="284760" cy="1207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3A843BB-1743-7337-4CC9-B3D18C43F0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3814" y="1174470"/>
                <a:ext cx="297000" cy="122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383A10E9-F1B4-9F23-ED2B-22FB0B2377C7}"/>
              </a:ext>
            </a:extLst>
          </p:cNvPr>
          <p:cNvGrpSpPr/>
          <p:nvPr/>
        </p:nvGrpSpPr>
        <p:grpSpPr>
          <a:xfrm>
            <a:off x="877074" y="1653808"/>
            <a:ext cx="3393720" cy="867600"/>
            <a:chOff x="887414" y="1724910"/>
            <a:chExt cx="3393720" cy="86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5BBFE14-769C-7533-E600-6956E61B96DF}"/>
                    </a:ext>
                  </a:extLst>
                </p14:cNvPr>
                <p14:cNvContentPartPr/>
                <p14:nvPr/>
              </p14:nvContentPartPr>
              <p14:xfrm>
                <a:off x="887414" y="1724910"/>
                <a:ext cx="2719080" cy="867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5BBFE14-769C-7533-E600-6956E61B96D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1293" y="1718790"/>
                  <a:ext cx="2731322" cy="87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F33E18B-3E8C-610B-BEFC-480FBE8597DF}"/>
                    </a:ext>
                  </a:extLst>
                </p14:cNvPr>
                <p14:cNvContentPartPr/>
                <p14:nvPr/>
              </p14:nvContentPartPr>
              <p14:xfrm>
                <a:off x="3879374" y="1757670"/>
                <a:ext cx="401760" cy="415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F33E18B-3E8C-610B-BEFC-480FBE8597D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73249" y="1751550"/>
                  <a:ext cx="414011" cy="42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5E7768D-45D7-CCE9-B454-89313EE7B500}"/>
                  </a:ext>
                </a:extLst>
              </p14:cNvPr>
              <p14:cNvContentPartPr/>
              <p14:nvPr/>
            </p14:nvContentPartPr>
            <p14:xfrm rot="515113">
              <a:off x="3498005" y="2400430"/>
              <a:ext cx="779293" cy="787358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5E7768D-45D7-CCE9-B454-89313EE7B5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 rot="515113">
                <a:off x="3491886" y="2394310"/>
                <a:ext cx="791531" cy="799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CA6B65C-205F-04FE-AA6A-666F2C240B09}"/>
                  </a:ext>
                </a:extLst>
              </p14:cNvPr>
              <p14:cNvContentPartPr/>
              <p14:nvPr/>
            </p14:nvContentPartPr>
            <p14:xfrm>
              <a:off x="4709562" y="2492235"/>
              <a:ext cx="1025612" cy="694994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CA6B65C-205F-04FE-AA6A-666F2C240B0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03442" y="2486116"/>
                <a:ext cx="1037852" cy="707231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76F24D1F-47E6-7986-A0E4-024233772962}"/>
              </a:ext>
            </a:extLst>
          </p:cNvPr>
          <p:cNvGrpSpPr/>
          <p:nvPr/>
        </p:nvGrpSpPr>
        <p:grpSpPr>
          <a:xfrm>
            <a:off x="775814" y="2786190"/>
            <a:ext cx="5500800" cy="2345760"/>
            <a:chOff x="775814" y="2786190"/>
            <a:chExt cx="5500800" cy="23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A371C28-7806-55D9-E2C3-87956ED90C93}"/>
                    </a:ext>
                  </a:extLst>
                </p14:cNvPr>
                <p14:cNvContentPartPr/>
                <p14:nvPr/>
              </p14:nvContentPartPr>
              <p14:xfrm>
                <a:off x="3436574" y="4625070"/>
                <a:ext cx="2840040" cy="506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A371C28-7806-55D9-E2C3-87956ED90C9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30453" y="4618950"/>
                  <a:ext cx="2852282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9A53D35-C63A-64AD-8828-477F5D9283D1}"/>
                    </a:ext>
                  </a:extLst>
                </p14:cNvPr>
                <p14:cNvContentPartPr/>
                <p14:nvPr/>
              </p14:nvContentPartPr>
              <p14:xfrm>
                <a:off x="775814" y="2786190"/>
                <a:ext cx="2464920" cy="2256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9A53D35-C63A-64AD-8828-477F5D9283D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9694" y="2780070"/>
                  <a:ext cx="2477160" cy="226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D0D3E19-53CD-6230-87FC-622572362420}"/>
                  </a:ext>
                </a:extLst>
              </p14:cNvPr>
              <p14:cNvContentPartPr/>
              <p14:nvPr/>
            </p14:nvContentPartPr>
            <p14:xfrm>
              <a:off x="3533054" y="3346710"/>
              <a:ext cx="2912040" cy="8794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D0D3E19-53CD-6230-87FC-62257236242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26934" y="3340590"/>
                <a:ext cx="2924280" cy="89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CDC99A06-E1A2-33FF-49CD-AB264655B242}"/>
              </a:ext>
            </a:extLst>
          </p:cNvPr>
          <p:cNvGrpSpPr/>
          <p:nvPr/>
        </p:nvGrpSpPr>
        <p:grpSpPr>
          <a:xfrm>
            <a:off x="5930294" y="2409990"/>
            <a:ext cx="772200" cy="1684800"/>
            <a:chOff x="5930294" y="2409990"/>
            <a:chExt cx="772200" cy="168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152A8E6-5E00-8299-511E-553CBBF9CDCF}"/>
                    </a:ext>
                  </a:extLst>
                </p14:cNvPr>
                <p14:cNvContentPartPr/>
                <p14:nvPr/>
              </p14:nvContentPartPr>
              <p14:xfrm>
                <a:off x="5930294" y="2409990"/>
                <a:ext cx="641160" cy="768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152A8E6-5E00-8299-511E-553CBBF9CDC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924174" y="2403870"/>
                  <a:ext cx="653400" cy="78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1EB9170-7AE9-7391-AE20-F654069E7E45}"/>
                    </a:ext>
                  </a:extLst>
                </p14:cNvPr>
                <p14:cNvContentPartPr/>
                <p14:nvPr/>
              </p14:nvContentPartPr>
              <p14:xfrm>
                <a:off x="6632294" y="2592150"/>
                <a:ext cx="70200" cy="1502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1EB9170-7AE9-7391-AE20-F654069E7E4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626174" y="2586030"/>
                  <a:ext cx="82440" cy="1514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796D6FD-95A3-6F87-544B-F9957C818221}"/>
              </a:ext>
            </a:extLst>
          </p:cNvPr>
          <p:cNvSpPr txBox="1"/>
          <p:nvPr/>
        </p:nvSpPr>
        <p:spPr>
          <a:xfrm>
            <a:off x="2382684" y="9435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D1EB70-E78E-BE70-B8C2-2DEC972E1998}"/>
              </a:ext>
            </a:extLst>
          </p:cNvPr>
          <p:cNvSpPr txBox="1"/>
          <p:nvPr/>
        </p:nvSpPr>
        <p:spPr>
          <a:xfrm>
            <a:off x="1951821" y="352326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F09BC7-E9D0-7029-5088-2274686558DB}"/>
              </a:ext>
            </a:extLst>
          </p:cNvPr>
          <p:cNvSpPr txBox="1"/>
          <p:nvPr/>
        </p:nvSpPr>
        <p:spPr>
          <a:xfrm>
            <a:off x="4562217" y="45494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AD0131-5047-72D6-0F2F-9A0AA108DF45}"/>
              </a:ext>
            </a:extLst>
          </p:cNvPr>
          <p:cNvSpPr txBox="1"/>
          <p:nvPr/>
        </p:nvSpPr>
        <p:spPr>
          <a:xfrm>
            <a:off x="4868343" y="34237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2B6C2D-C060-E25B-F103-65E0DFBD99DA}"/>
              </a:ext>
            </a:extLst>
          </p:cNvPr>
          <p:cNvSpPr txBox="1"/>
          <p:nvPr/>
        </p:nvSpPr>
        <p:spPr>
          <a:xfrm>
            <a:off x="3589716" y="24109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7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24A80E-044F-551C-F764-0B437684348C}"/>
              </a:ext>
            </a:extLst>
          </p:cNvPr>
          <p:cNvSpPr txBox="1"/>
          <p:nvPr/>
        </p:nvSpPr>
        <p:spPr>
          <a:xfrm>
            <a:off x="506172" y="151530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70BD7B-39D3-9924-6BFF-65002B515BF2}"/>
              </a:ext>
            </a:extLst>
          </p:cNvPr>
          <p:cNvSpPr txBox="1"/>
          <p:nvPr/>
        </p:nvSpPr>
        <p:spPr>
          <a:xfrm>
            <a:off x="1915349" y="17466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4E8AC7-D880-315C-62AE-261664D1C29A}"/>
              </a:ext>
            </a:extLst>
          </p:cNvPr>
          <p:cNvSpPr txBox="1"/>
          <p:nvPr/>
        </p:nvSpPr>
        <p:spPr>
          <a:xfrm>
            <a:off x="4057544" y="160974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0A541F-4951-024F-2DF4-937B5AC0D9BD}"/>
              </a:ext>
            </a:extLst>
          </p:cNvPr>
          <p:cNvSpPr txBox="1"/>
          <p:nvPr/>
        </p:nvSpPr>
        <p:spPr>
          <a:xfrm>
            <a:off x="5153534" y="25047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08D682C-93CE-2E1D-6B9D-D024677FE24D}"/>
              </a:ext>
            </a:extLst>
          </p:cNvPr>
          <p:cNvSpPr txBox="1"/>
          <p:nvPr/>
        </p:nvSpPr>
        <p:spPr>
          <a:xfrm>
            <a:off x="5977584" y="25047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6</a:t>
            </a:r>
            <a:endParaRPr lang="en-US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022070-98E3-A4DF-FEE8-AFCED8908EA4}"/>
              </a:ext>
            </a:extLst>
          </p:cNvPr>
          <p:cNvSpPr txBox="1"/>
          <p:nvPr/>
        </p:nvSpPr>
        <p:spPr>
          <a:xfrm>
            <a:off x="6821898" y="3290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DC26A0-9338-4958-D9E3-27279CD9D151}"/>
              </a:ext>
            </a:extLst>
          </p:cNvPr>
          <p:cNvSpPr txBox="1"/>
          <p:nvPr/>
        </p:nvSpPr>
        <p:spPr>
          <a:xfrm>
            <a:off x="7542915" y="561580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reach the cave through a series of roads, each having a distance of </a:t>
            </a:r>
            <a:r>
              <a:rPr lang="en-US" sz="2400" i="1" dirty="0"/>
              <a:t>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3F2D75-F112-B68E-1FE7-6D3FB187AE90}"/>
              </a:ext>
            </a:extLst>
          </p:cNvPr>
          <p:cNvSpPr txBox="1"/>
          <p:nvPr/>
        </p:nvSpPr>
        <p:spPr>
          <a:xfrm>
            <a:off x="7661322" y="201455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several ways to get there!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7AFA5D-7C51-06D9-7F74-E53C345452BE}"/>
              </a:ext>
            </a:extLst>
          </p:cNvPr>
          <p:cNvSpPr txBox="1"/>
          <p:nvPr/>
        </p:nvSpPr>
        <p:spPr>
          <a:xfrm>
            <a:off x="7661322" y="3241544"/>
            <a:ext cx="404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What is the shortest path from start to finish?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D70710-F74D-11FF-417F-E4D6CA37320C}"/>
              </a:ext>
            </a:extLst>
          </p:cNvPr>
          <p:cNvSpPr txBox="1"/>
          <p:nvPr/>
        </p:nvSpPr>
        <p:spPr>
          <a:xfrm>
            <a:off x="8228599" y="4357359"/>
            <a:ext cx="2263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Brute Force?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9F2234-CD2B-566F-586A-8C2FDE35A2C0}"/>
              </a:ext>
            </a:extLst>
          </p:cNvPr>
          <p:cNvSpPr txBox="1"/>
          <p:nvPr/>
        </p:nvSpPr>
        <p:spPr>
          <a:xfrm>
            <a:off x="5938969" y="5184444"/>
            <a:ext cx="518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Brute forcing every possible path is </a:t>
            </a:r>
            <a:r>
              <a:rPr lang="en-US" b="1" dirty="0"/>
              <a:t>not feasible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3B4041-BE76-3E2B-8B0E-8A7F2DDF94B0}"/>
              </a:ext>
            </a:extLst>
          </p:cNvPr>
          <p:cNvSpPr txBox="1"/>
          <p:nvPr/>
        </p:nvSpPr>
        <p:spPr>
          <a:xfrm>
            <a:off x="8303768" y="5415158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ie</a:t>
            </a:r>
            <a:r>
              <a:rPr lang="en-US" dirty="0"/>
              <a:t> exponential or factorial time)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A22EF7-8AF2-2CB8-B176-AC5A67A9F890}"/>
              </a:ext>
            </a:extLst>
          </p:cNvPr>
          <p:cNvSpPr txBox="1"/>
          <p:nvPr/>
        </p:nvSpPr>
        <p:spPr>
          <a:xfrm>
            <a:off x="5977584" y="5727436"/>
            <a:ext cx="5202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ok for this map, but we want our approach to work on every possible map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143EE7-DC7D-02F3-4044-44E990194AA3}"/>
              </a:ext>
            </a:extLst>
          </p:cNvPr>
          <p:cNvSpPr/>
          <p:nvPr/>
        </p:nvSpPr>
        <p:spPr>
          <a:xfrm>
            <a:off x="3043948" y="2992501"/>
            <a:ext cx="658079" cy="54518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FCC0DB-074B-8704-389E-9A29862ABC87}"/>
              </a:ext>
            </a:extLst>
          </p:cNvPr>
          <p:cNvSpPr/>
          <p:nvPr/>
        </p:nvSpPr>
        <p:spPr>
          <a:xfrm>
            <a:off x="4161150" y="1997535"/>
            <a:ext cx="658079" cy="54518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646B07-F68D-B7D2-0535-93586BEDE01C}"/>
              </a:ext>
            </a:extLst>
          </p:cNvPr>
          <p:cNvSpPr/>
          <p:nvPr/>
        </p:nvSpPr>
        <p:spPr>
          <a:xfrm>
            <a:off x="3332045" y="1164996"/>
            <a:ext cx="658079" cy="54518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ADE0984-C6AD-2323-14A8-875F2975238A}"/>
              </a:ext>
            </a:extLst>
          </p:cNvPr>
          <p:cNvSpPr/>
          <p:nvPr/>
        </p:nvSpPr>
        <p:spPr>
          <a:xfrm>
            <a:off x="373368" y="2270127"/>
            <a:ext cx="658079" cy="54518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A53824-16CB-B1E9-8520-6BE8C7009D15}"/>
              </a:ext>
            </a:extLst>
          </p:cNvPr>
          <p:cNvSpPr/>
          <p:nvPr/>
        </p:nvSpPr>
        <p:spPr>
          <a:xfrm>
            <a:off x="753186" y="775607"/>
            <a:ext cx="658079" cy="5451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7C3C8F-19B9-9C94-AFC1-4DE1F1E32A81}"/>
              </a:ext>
            </a:extLst>
          </p:cNvPr>
          <p:cNvSpPr/>
          <p:nvPr/>
        </p:nvSpPr>
        <p:spPr>
          <a:xfrm>
            <a:off x="5512922" y="3021535"/>
            <a:ext cx="658079" cy="54518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A92F8CD-AC87-63E5-16A9-9A54CD81137D}"/>
              </a:ext>
            </a:extLst>
          </p:cNvPr>
          <p:cNvSpPr/>
          <p:nvPr/>
        </p:nvSpPr>
        <p:spPr>
          <a:xfrm>
            <a:off x="6300360" y="2096025"/>
            <a:ext cx="658079" cy="54518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77558E-4B39-2B73-B8B6-1A454B11BBD4}"/>
              </a:ext>
            </a:extLst>
          </p:cNvPr>
          <p:cNvSpPr/>
          <p:nvPr/>
        </p:nvSpPr>
        <p:spPr>
          <a:xfrm>
            <a:off x="3003005" y="4895491"/>
            <a:ext cx="658079" cy="545185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56FA83B-237E-6C47-8DB8-1C4444861DFD}"/>
              </a:ext>
            </a:extLst>
          </p:cNvPr>
          <p:cNvSpPr/>
          <p:nvPr/>
        </p:nvSpPr>
        <p:spPr>
          <a:xfrm>
            <a:off x="6144726" y="4025475"/>
            <a:ext cx="758946" cy="66573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C15FAFF-1E14-1C78-AA55-8FF76848CCC1}"/>
              </a:ext>
            </a:extLst>
          </p:cNvPr>
          <p:cNvSpPr/>
          <p:nvPr/>
        </p:nvSpPr>
        <p:spPr>
          <a:xfrm>
            <a:off x="4248842" y="660226"/>
            <a:ext cx="22236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7127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16813-544B-2D09-BBF5-FF9D00BABDC3}"/>
              </a:ext>
            </a:extLst>
          </p:cNvPr>
          <p:cNvSpPr txBox="1"/>
          <p:nvPr/>
        </p:nvSpPr>
        <p:spPr>
          <a:xfrm>
            <a:off x="2819400" y="1371600"/>
            <a:ext cx="609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 start things off, we are going to take a brief look at some of problems we are going to tackle in CSCI 232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F6E58-47DB-F1E9-03DD-E839F2DFC1A6}"/>
              </a:ext>
            </a:extLst>
          </p:cNvPr>
          <p:cNvSpPr txBox="1"/>
          <p:nvPr/>
        </p:nvSpPr>
        <p:spPr>
          <a:xfrm>
            <a:off x="2794248" y="3411984"/>
            <a:ext cx="61211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We are going to find a </a:t>
            </a:r>
            <a:r>
              <a:rPr lang="en-US" sz="3200" b="1" dirty="0"/>
              <a:t>cave</a:t>
            </a:r>
            <a:r>
              <a:rPr lang="en-US" sz="3200" dirty="0"/>
              <a:t> and go </a:t>
            </a:r>
            <a:r>
              <a:rPr lang="en-US" sz="3200" b="1" dirty="0"/>
              <a:t>treasure hunting</a:t>
            </a:r>
          </a:p>
        </p:txBody>
      </p:sp>
    </p:spTree>
    <p:extLst>
      <p:ext uri="{BB962C8B-B14F-4D97-AF65-F5344CB8AC3E}">
        <p14:creationId xmlns:p14="http://schemas.microsoft.com/office/powerpoint/2010/main" val="3828980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E682F5-2024-1C3C-CE23-8F5B0B3EB24B}"/>
              </a:ext>
            </a:extLst>
          </p:cNvPr>
          <p:cNvSpPr txBox="1"/>
          <p:nvPr/>
        </p:nvSpPr>
        <p:spPr>
          <a:xfrm>
            <a:off x="138212" y="37898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now reached the cave, but the cave consists of many complex tunnels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14F3B9-8E50-3C7F-E592-B8208943FE98}"/>
              </a:ext>
            </a:extLst>
          </p:cNvPr>
          <p:cNvSpPr/>
          <p:nvPr/>
        </p:nvSpPr>
        <p:spPr>
          <a:xfrm>
            <a:off x="91440" y="738324"/>
            <a:ext cx="12009120" cy="56818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Deciduous tree outline">
            <a:extLst>
              <a:ext uri="{FF2B5EF4-FFF2-40B4-BE49-F238E27FC236}">
                <a16:creationId xmlns:a16="http://schemas.microsoft.com/office/drawing/2014/main" id="{38AA3167-6DD2-DCE6-6D96-F4D870EB6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8822" y="100254"/>
            <a:ext cx="675156" cy="675156"/>
          </a:xfrm>
          <a:prstGeom prst="rect">
            <a:avLst/>
          </a:prstGeom>
        </p:spPr>
      </p:pic>
      <p:pic>
        <p:nvPicPr>
          <p:cNvPr id="9" name="Graphic 8" descr="Deciduous tree outline">
            <a:extLst>
              <a:ext uri="{FF2B5EF4-FFF2-40B4-BE49-F238E27FC236}">
                <a16:creationId xmlns:a16="http://schemas.microsoft.com/office/drawing/2014/main" id="{B3CC44C8-D34A-2454-EE76-FD376C340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9125" y="100254"/>
            <a:ext cx="675156" cy="675156"/>
          </a:xfrm>
          <a:prstGeom prst="rect">
            <a:avLst/>
          </a:prstGeom>
        </p:spPr>
      </p:pic>
      <p:pic>
        <p:nvPicPr>
          <p:cNvPr id="10" name="Graphic 9" descr="Deciduous tree outline">
            <a:extLst>
              <a:ext uri="{FF2B5EF4-FFF2-40B4-BE49-F238E27FC236}">
                <a16:creationId xmlns:a16="http://schemas.microsoft.com/office/drawing/2014/main" id="{46296837-FFAF-D435-615E-C8BAFC374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8400" y="100254"/>
            <a:ext cx="675156" cy="675156"/>
          </a:xfrm>
          <a:prstGeom prst="rect">
            <a:avLst/>
          </a:prstGeom>
        </p:spPr>
      </p:pic>
      <p:pic>
        <p:nvPicPr>
          <p:cNvPr id="11" name="Graphic 10" descr="Deciduous tree outline">
            <a:extLst>
              <a:ext uri="{FF2B5EF4-FFF2-40B4-BE49-F238E27FC236}">
                <a16:creationId xmlns:a16="http://schemas.microsoft.com/office/drawing/2014/main" id="{805AFCA1-914C-D1A3-A4CF-6DD55A330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3913" y="76135"/>
            <a:ext cx="675156" cy="6751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395D25C-04BF-DA43-3A1F-BA24090AC8DE}"/>
                  </a:ext>
                </a:extLst>
              </p14:cNvPr>
              <p14:cNvContentPartPr/>
              <p14:nvPr/>
            </p14:nvContentPartPr>
            <p14:xfrm>
              <a:off x="2842545" y="754335"/>
              <a:ext cx="823320" cy="762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395D25C-04BF-DA43-3A1F-BA24090AC8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6545" y="718335"/>
                <a:ext cx="894960" cy="83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A09F288-8B5D-CEEC-6E29-650A8C0D74C2}"/>
                  </a:ext>
                </a:extLst>
              </p14:cNvPr>
              <p14:cNvContentPartPr/>
              <p14:nvPr/>
            </p14:nvContentPartPr>
            <p14:xfrm>
              <a:off x="2850105" y="723735"/>
              <a:ext cx="830160" cy="828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A09F288-8B5D-CEEC-6E29-650A8C0D74C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87465" y="660735"/>
                <a:ext cx="955800" cy="9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59C754E-973F-22B0-F307-73FCFAA7C1D5}"/>
                  </a:ext>
                </a:extLst>
              </p14:cNvPr>
              <p14:cNvContentPartPr/>
              <p14:nvPr/>
            </p14:nvContentPartPr>
            <p14:xfrm>
              <a:off x="2280585" y="1609695"/>
              <a:ext cx="1396080" cy="974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59C754E-973F-22B0-F307-73FCFAA7C1D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17585" y="1546695"/>
                <a:ext cx="1521720" cy="11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C2DEAC7-D004-E7E5-E7BA-4BE3029145F1}"/>
                  </a:ext>
                </a:extLst>
              </p14:cNvPr>
              <p14:cNvContentPartPr/>
              <p14:nvPr/>
            </p14:nvContentPartPr>
            <p14:xfrm>
              <a:off x="692625" y="4486095"/>
              <a:ext cx="526680" cy="688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C2DEAC7-D004-E7E5-E7BA-4BE3029145F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9985" y="4423095"/>
                <a:ext cx="65232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85B5C5B-13D3-9711-1C93-C851296FEA46}"/>
                  </a:ext>
                </a:extLst>
              </p14:cNvPr>
              <p14:cNvContentPartPr/>
              <p14:nvPr/>
            </p14:nvContentPartPr>
            <p14:xfrm>
              <a:off x="3724185" y="1619055"/>
              <a:ext cx="674280" cy="765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85B5C5B-13D3-9711-1C93-C851296FEA4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61545" y="1556055"/>
                <a:ext cx="799920" cy="89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9D604AE-F1CD-91A5-31E5-3169F7E3B40B}"/>
                  </a:ext>
                </a:extLst>
              </p14:cNvPr>
              <p14:cNvContentPartPr/>
              <p14:nvPr/>
            </p14:nvContentPartPr>
            <p14:xfrm>
              <a:off x="3823185" y="2419335"/>
              <a:ext cx="549000" cy="866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9D604AE-F1CD-91A5-31E5-3169F7E3B40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60185" y="2356335"/>
                <a:ext cx="67464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9862BDF-7887-FE68-819D-C751305EA040}"/>
                  </a:ext>
                </a:extLst>
              </p14:cNvPr>
              <p14:cNvContentPartPr/>
              <p14:nvPr/>
            </p14:nvContentPartPr>
            <p14:xfrm>
              <a:off x="4495665" y="2390535"/>
              <a:ext cx="1491840" cy="385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9862BDF-7887-FE68-819D-C751305EA04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33025" y="2327535"/>
                <a:ext cx="161748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705730-DD2B-CC25-0442-6612E4E97E9C}"/>
                  </a:ext>
                </a:extLst>
              </p14:cNvPr>
              <p14:cNvContentPartPr/>
              <p14:nvPr/>
            </p14:nvContentPartPr>
            <p14:xfrm>
              <a:off x="3895545" y="3343095"/>
              <a:ext cx="1458360" cy="820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705730-DD2B-CC25-0442-6612E4E97E9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32905" y="3280095"/>
                <a:ext cx="1584000" cy="9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5DA0D6F-715C-8B6D-AC5E-E50BE6A4DA4D}"/>
                  </a:ext>
                </a:extLst>
              </p14:cNvPr>
              <p14:cNvContentPartPr/>
              <p14:nvPr/>
            </p14:nvContentPartPr>
            <p14:xfrm>
              <a:off x="2971785" y="2190735"/>
              <a:ext cx="448200" cy="572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5DA0D6F-715C-8B6D-AC5E-E50BE6A4DA4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09145" y="2127735"/>
                <a:ext cx="573840" cy="69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16E6CE4-4FA9-8048-24C6-D7CE86068128}"/>
                  </a:ext>
                </a:extLst>
              </p14:cNvPr>
              <p14:cNvContentPartPr/>
              <p14:nvPr/>
            </p14:nvContentPartPr>
            <p14:xfrm>
              <a:off x="2266905" y="2676375"/>
              <a:ext cx="810000" cy="952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16E6CE4-4FA9-8048-24C6-D7CE8606812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04265" y="2613375"/>
                <a:ext cx="935640" cy="10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A0C1CF3-2DEF-3B34-19B7-431E567E6F4F}"/>
                  </a:ext>
                </a:extLst>
              </p14:cNvPr>
              <p14:cNvContentPartPr/>
              <p14:nvPr/>
            </p14:nvContentPartPr>
            <p14:xfrm>
              <a:off x="846705" y="2647935"/>
              <a:ext cx="1401480" cy="1116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A0C1CF3-2DEF-3B34-19B7-431E567E6F4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4065" y="2584935"/>
                <a:ext cx="1527120" cy="12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1A8E63F-5959-DED4-CCFB-142A36E83DFA}"/>
                  </a:ext>
                </a:extLst>
              </p14:cNvPr>
              <p14:cNvContentPartPr/>
              <p14:nvPr/>
            </p14:nvContentPartPr>
            <p14:xfrm>
              <a:off x="1552305" y="3324015"/>
              <a:ext cx="396720" cy="624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1A8E63F-5959-DED4-CCFB-142A36E83DF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89665" y="3261015"/>
                <a:ext cx="522360" cy="7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168B2C5-1D20-23FF-C653-C2A7C5CF95BB}"/>
                  </a:ext>
                </a:extLst>
              </p14:cNvPr>
              <p14:cNvContentPartPr/>
              <p14:nvPr/>
            </p14:nvContentPartPr>
            <p14:xfrm>
              <a:off x="904665" y="3838455"/>
              <a:ext cx="368280" cy="605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168B2C5-1D20-23FF-C653-C2A7C5CF95B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42025" y="3775455"/>
                <a:ext cx="493920" cy="73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9E869DC-9064-6ED6-4862-1D22FD66FA45}"/>
                  </a:ext>
                </a:extLst>
              </p14:cNvPr>
              <p14:cNvContentPartPr/>
              <p14:nvPr/>
            </p14:nvContentPartPr>
            <p14:xfrm>
              <a:off x="2028585" y="3990735"/>
              <a:ext cx="884880" cy="417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9E869DC-9064-6ED6-4862-1D22FD66FA4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965945" y="3927735"/>
                <a:ext cx="10105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BFA7538-85A3-0A4F-204F-272A39E58DCE}"/>
                  </a:ext>
                </a:extLst>
              </p14:cNvPr>
              <p14:cNvContentPartPr/>
              <p14:nvPr/>
            </p14:nvContentPartPr>
            <p14:xfrm>
              <a:off x="2135865" y="4400415"/>
              <a:ext cx="741240" cy="612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BFA7538-85A3-0A4F-204F-272A39E58DC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072865" y="4337415"/>
                <a:ext cx="866880" cy="73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CCEAF3D-1EAA-7BDF-D0BA-100FF9EF44CB}"/>
                  </a:ext>
                </a:extLst>
              </p14:cNvPr>
              <p14:cNvContentPartPr/>
              <p14:nvPr/>
            </p14:nvContentPartPr>
            <p14:xfrm>
              <a:off x="5341305" y="2790855"/>
              <a:ext cx="688320" cy="718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CCEAF3D-1EAA-7BDF-D0BA-100FF9EF44C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278305" y="2727855"/>
                <a:ext cx="813960" cy="84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1123CFC-D2D1-0A69-A2BB-3A98A7E71295}"/>
                  </a:ext>
                </a:extLst>
              </p14:cNvPr>
              <p14:cNvContentPartPr/>
              <p14:nvPr/>
            </p14:nvContentPartPr>
            <p14:xfrm>
              <a:off x="6095865" y="2781135"/>
              <a:ext cx="941760" cy="812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1123CFC-D2D1-0A69-A2BB-3A98A7E7129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033225" y="2718135"/>
                <a:ext cx="1067400" cy="9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31231CE4-CBD0-0412-D4A1-A935159A10DC}"/>
              </a:ext>
            </a:extLst>
          </p:cNvPr>
          <p:cNvGrpSpPr/>
          <p:nvPr/>
        </p:nvGrpSpPr>
        <p:grpSpPr>
          <a:xfrm>
            <a:off x="4277505" y="4219335"/>
            <a:ext cx="2845080" cy="1707120"/>
            <a:chOff x="4277505" y="4219335"/>
            <a:chExt cx="2845080" cy="170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AB08DB1-3520-3093-B9C9-356EA272EE41}"/>
                    </a:ext>
                  </a:extLst>
                </p14:cNvPr>
                <p14:cNvContentPartPr/>
                <p14:nvPr/>
              </p14:nvContentPartPr>
              <p14:xfrm>
                <a:off x="4277505" y="4229055"/>
                <a:ext cx="1047240" cy="923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AB08DB1-3520-3093-B9C9-356EA272EE4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14505" y="4166055"/>
                  <a:ext cx="1172880" cy="10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E53AE66-2880-2FA2-85C6-EEE528B2F99D}"/>
                    </a:ext>
                  </a:extLst>
                </p14:cNvPr>
                <p14:cNvContentPartPr/>
                <p14:nvPr/>
              </p14:nvContentPartPr>
              <p14:xfrm>
                <a:off x="5400345" y="4219335"/>
                <a:ext cx="786240" cy="900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E53AE66-2880-2FA2-85C6-EEE528B2F99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37705" y="4156335"/>
                  <a:ext cx="911880" cy="10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530095B-9172-C337-1FCD-9DE903690709}"/>
                    </a:ext>
                  </a:extLst>
                </p14:cNvPr>
                <p14:cNvContentPartPr/>
                <p14:nvPr/>
              </p14:nvContentPartPr>
              <p14:xfrm>
                <a:off x="5461545" y="5181615"/>
                <a:ext cx="748800" cy="74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530095B-9172-C337-1FCD-9DE90369070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98545" y="5118615"/>
                  <a:ext cx="874440" cy="87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B149ECB-D8D7-BF7F-D4DD-EB651FEB2AE9}"/>
                    </a:ext>
                  </a:extLst>
                </p14:cNvPr>
                <p14:cNvContentPartPr/>
                <p14:nvPr/>
              </p14:nvContentPartPr>
              <p14:xfrm>
                <a:off x="6267225" y="5210055"/>
                <a:ext cx="855360" cy="606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B149ECB-D8D7-BF7F-D4DD-EB651FEB2AE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04585" y="5147055"/>
                  <a:ext cx="981000" cy="73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3143145-A0BF-32E9-92D6-340DE7EF3FF6}"/>
              </a:ext>
            </a:extLst>
          </p:cNvPr>
          <p:cNvGrpSpPr/>
          <p:nvPr/>
        </p:nvGrpSpPr>
        <p:grpSpPr>
          <a:xfrm>
            <a:off x="1645545" y="5038695"/>
            <a:ext cx="914760" cy="399240"/>
            <a:chOff x="1645545" y="5038695"/>
            <a:chExt cx="91476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CF6BEF4-74F3-4BE1-DAB1-3DE3524A1AF0}"/>
                    </a:ext>
                  </a:extLst>
                </p14:cNvPr>
                <p14:cNvContentPartPr/>
                <p14:nvPr/>
              </p14:nvContentPartPr>
              <p14:xfrm>
                <a:off x="2162145" y="5038695"/>
                <a:ext cx="398160" cy="325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CF6BEF4-74F3-4BE1-DAB1-3DE3524A1AF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099505" y="4975695"/>
                  <a:ext cx="5238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62F56D8-9B89-96F5-B335-A5FCFEE29EED}"/>
                    </a:ext>
                  </a:extLst>
                </p14:cNvPr>
                <p14:cNvContentPartPr/>
                <p14:nvPr/>
              </p14:nvContentPartPr>
              <p14:xfrm>
                <a:off x="1645545" y="5067135"/>
                <a:ext cx="469080" cy="37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62F56D8-9B89-96F5-B335-A5FCFEE29EE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82545" y="5004135"/>
                  <a:ext cx="594720" cy="496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50" name="Picture 2" descr="Diamond Ore | Paper Minecraft Modded Wiki | Fandom">
            <a:extLst>
              <a:ext uri="{FF2B5EF4-FFF2-40B4-BE49-F238E27FC236}">
                <a16:creationId xmlns:a16="http://schemas.microsoft.com/office/drawing/2014/main" id="{BFE1BA56-47F4-A063-D15F-2F006552C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60" y="5271585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Diamond Ore | Paper Minecraft Modded Wiki | Fandom">
            <a:extLst>
              <a:ext uri="{FF2B5EF4-FFF2-40B4-BE49-F238E27FC236}">
                <a16:creationId xmlns:a16="http://schemas.microsoft.com/office/drawing/2014/main" id="{A86F4CF5-4590-12FA-B1AE-334E43A50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35" y="5661720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iamond Ore | Paper Minecraft Modded Wiki | Fandom">
            <a:extLst>
              <a:ext uri="{FF2B5EF4-FFF2-40B4-BE49-F238E27FC236}">
                <a16:creationId xmlns:a16="http://schemas.microsoft.com/office/drawing/2014/main" id="{E7ADA1C3-51AB-4A80-7500-67EAACCCA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05" y="5131518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Diamond Ore | Paper Minecraft Modded Wiki | Fandom">
            <a:extLst>
              <a:ext uri="{FF2B5EF4-FFF2-40B4-BE49-F238E27FC236}">
                <a16:creationId xmlns:a16="http://schemas.microsoft.com/office/drawing/2014/main" id="{7E939593-F945-DAE2-9BE5-7DB9D38E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70" y="5226675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Diamond Ore | Paper Minecraft Modded Wiki | Fandom">
            <a:extLst>
              <a:ext uri="{FF2B5EF4-FFF2-40B4-BE49-F238E27FC236}">
                <a16:creationId xmlns:a16="http://schemas.microsoft.com/office/drawing/2014/main" id="{781FA2D9-0395-28EA-3509-9DD561D6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437" y="4987217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neCraft Coal Ore Pattern">
            <a:extLst>
              <a:ext uri="{FF2B5EF4-FFF2-40B4-BE49-F238E27FC236}">
                <a16:creationId xmlns:a16="http://schemas.microsoft.com/office/drawing/2014/main" id="{269A8683-A388-6033-5072-733802A35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954" y="2676375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MineCraft Coal Ore Pattern">
            <a:extLst>
              <a:ext uri="{FF2B5EF4-FFF2-40B4-BE49-F238E27FC236}">
                <a16:creationId xmlns:a16="http://schemas.microsoft.com/office/drawing/2014/main" id="{76F5B9B5-6EDA-0A66-D507-D3566572F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87" y="2537351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MineCraft Coal Ore Pattern">
            <a:extLst>
              <a:ext uri="{FF2B5EF4-FFF2-40B4-BE49-F238E27FC236}">
                <a16:creationId xmlns:a16="http://schemas.microsoft.com/office/drawing/2014/main" id="{B462D824-AF9A-1CCD-B8F0-C2160ADEE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433" y="1546783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MineCraft Coal Ore Pattern">
            <a:extLst>
              <a:ext uri="{FF2B5EF4-FFF2-40B4-BE49-F238E27FC236}">
                <a16:creationId xmlns:a16="http://schemas.microsoft.com/office/drawing/2014/main" id="{3B01239A-82CE-827E-2847-DE840D262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073" y="2061601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MineCraft Coal Ore Pattern">
            <a:extLst>
              <a:ext uri="{FF2B5EF4-FFF2-40B4-BE49-F238E27FC236}">
                <a16:creationId xmlns:a16="http://schemas.microsoft.com/office/drawing/2014/main" id="{452E744E-7A5F-EB46-B258-CEDC7FC9E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02" y="3146623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MineCraft Coal Ore Pattern">
            <a:extLst>
              <a:ext uri="{FF2B5EF4-FFF2-40B4-BE49-F238E27FC236}">
                <a16:creationId xmlns:a16="http://schemas.microsoft.com/office/drawing/2014/main" id="{C39D6640-6FC9-2223-8C55-12D996FBB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51" y="3116472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MineCraft Coal Ore Pattern">
            <a:extLst>
              <a:ext uri="{FF2B5EF4-FFF2-40B4-BE49-F238E27FC236}">
                <a16:creationId xmlns:a16="http://schemas.microsoft.com/office/drawing/2014/main" id="{3783D48B-C14A-59AE-0D84-0B83331F1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034" y="1994263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ron ore - Search - NovaSkin">
            <a:extLst>
              <a:ext uri="{FF2B5EF4-FFF2-40B4-BE49-F238E27FC236}">
                <a16:creationId xmlns:a16="http://schemas.microsoft.com/office/drawing/2014/main" id="{F8AD524C-F76A-CCA0-8AE0-684CFFD2E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334" y="4131645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8" descr="iron ore - Search - NovaSkin">
            <a:extLst>
              <a:ext uri="{FF2B5EF4-FFF2-40B4-BE49-F238E27FC236}">
                <a16:creationId xmlns:a16="http://schemas.microsoft.com/office/drawing/2014/main" id="{2D67DECA-871B-35D5-2AAF-A529DEF21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911" y="3590682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iron ore - Search - NovaSkin">
            <a:extLst>
              <a:ext uri="{FF2B5EF4-FFF2-40B4-BE49-F238E27FC236}">
                <a16:creationId xmlns:a16="http://schemas.microsoft.com/office/drawing/2014/main" id="{06DD1052-25C8-AD94-2DCF-02044654A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885" y="3932394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" name="Picture 8" descr="iron ore - Search - NovaSkin">
            <a:extLst>
              <a:ext uri="{FF2B5EF4-FFF2-40B4-BE49-F238E27FC236}">
                <a16:creationId xmlns:a16="http://schemas.microsoft.com/office/drawing/2014/main" id="{CDBCADA0-1390-7DCC-E8A0-414F6D813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283" y="3940868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8" descr="iron ore - Search - NovaSkin">
            <a:extLst>
              <a:ext uri="{FF2B5EF4-FFF2-40B4-BE49-F238E27FC236}">
                <a16:creationId xmlns:a16="http://schemas.microsoft.com/office/drawing/2014/main" id="{EE47A0B2-8562-E8F2-4A82-413A96D10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534" y="2968141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8" descr="iron ore - Search - NovaSkin">
            <a:extLst>
              <a:ext uri="{FF2B5EF4-FFF2-40B4-BE49-F238E27FC236}">
                <a16:creationId xmlns:a16="http://schemas.microsoft.com/office/drawing/2014/main" id="{D10BB19B-5E1B-99EE-FD91-64027E6F4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67" y="3417658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reasure Room Images – Browse 22,993 Stock Photos, Vectors ...">
            <a:extLst>
              <a:ext uri="{FF2B5EF4-FFF2-40B4-BE49-F238E27FC236}">
                <a16:creationId xmlns:a16="http://schemas.microsoft.com/office/drawing/2014/main" id="{C4A88E05-1A85-EFA6-5148-5E2B40DF3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505" y="5580328"/>
            <a:ext cx="1188382" cy="66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884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9186FC9-B047-B27B-E02D-3A99E1679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93FB7B7D-5A98-8211-AD97-3607DFD767A6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0AD5149-80D5-DF3C-D86B-05693F88B9A7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C66BBDE8-A5F4-7E56-46AB-241E95E676D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C2F8C0F2-E063-61C1-E746-C2B71A991C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A2D7FDE-B1AC-FFB6-9DD4-76D41D3EB2B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039F4B-ADD9-7D6F-1D08-2E6F65A4171C}"/>
              </a:ext>
            </a:extLst>
          </p:cNvPr>
          <p:cNvSpPr txBox="1"/>
          <p:nvPr/>
        </p:nvSpPr>
        <p:spPr>
          <a:xfrm>
            <a:off x="138212" y="37898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now reached the cave, but the cave consists of many complex tunnels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C10BD-BB06-B6B3-5F61-B8B88E6C41DE}"/>
              </a:ext>
            </a:extLst>
          </p:cNvPr>
          <p:cNvSpPr/>
          <p:nvPr/>
        </p:nvSpPr>
        <p:spPr>
          <a:xfrm>
            <a:off x="91440" y="738324"/>
            <a:ext cx="12009120" cy="56818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Deciduous tree outline">
            <a:extLst>
              <a:ext uri="{FF2B5EF4-FFF2-40B4-BE49-F238E27FC236}">
                <a16:creationId xmlns:a16="http://schemas.microsoft.com/office/drawing/2014/main" id="{868B5F85-96A0-476E-D01D-1F5B8F3D5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8822" y="100254"/>
            <a:ext cx="675156" cy="675156"/>
          </a:xfrm>
          <a:prstGeom prst="rect">
            <a:avLst/>
          </a:prstGeom>
        </p:spPr>
      </p:pic>
      <p:pic>
        <p:nvPicPr>
          <p:cNvPr id="9" name="Graphic 8" descr="Deciduous tree outline">
            <a:extLst>
              <a:ext uri="{FF2B5EF4-FFF2-40B4-BE49-F238E27FC236}">
                <a16:creationId xmlns:a16="http://schemas.microsoft.com/office/drawing/2014/main" id="{82A22392-287C-B895-8AC2-5F7BC0C06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9125" y="100254"/>
            <a:ext cx="675156" cy="675156"/>
          </a:xfrm>
          <a:prstGeom prst="rect">
            <a:avLst/>
          </a:prstGeom>
        </p:spPr>
      </p:pic>
      <p:pic>
        <p:nvPicPr>
          <p:cNvPr id="10" name="Graphic 9" descr="Deciduous tree outline">
            <a:extLst>
              <a:ext uri="{FF2B5EF4-FFF2-40B4-BE49-F238E27FC236}">
                <a16:creationId xmlns:a16="http://schemas.microsoft.com/office/drawing/2014/main" id="{D2F43A80-32B0-6F2C-54B4-6C61BFA6F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8400" y="100254"/>
            <a:ext cx="675156" cy="675156"/>
          </a:xfrm>
          <a:prstGeom prst="rect">
            <a:avLst/>
          </a:prstGeom>
        </p:spPr>
      </p:pic>
      <p:pic>
        <p:nvPicPr>
          <p:cNvPr id="11" name="Graphic 10" descr="Deciduous tree outline">
            <a:extLst>
              <a:ext uri="{FF2B5EF4-FFF2-40B4-BE49-F238E27FC236}">
                <a16:creationId xmlns:a16="http://schemas.microsoft.com/office/drawing/2014/main" id="{5B1B2C4B-D515-70E6-0AD7-5BD62217E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3913" y="76135"/>
            <a:ext cx="675156" cy="6751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A71CAF0-D442-4301-AFA4-904119D699FC}"/>
                  </a:ext>
                </a:extLst>
              </p14:cNvPr>
              <p14:cNvContentPartPr/>
              <p14:nvPr/>
            </p14:nvContentPartPr>
            <p14:xfrm>
              <a:off x="2842545" y="754335"/>
              <a:ext cx="823320" cy="762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A71CAF0-D442-4301-AFA4-904119D699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6561" y="718352"/>
                <a:ext cx="894929" cy="834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53C9BF2-4562-65E1-F17F-3F6A3BB7E092}"/>
                  </a:ext>
                </a:extLst>
              </p14:cNvPr>
              <p14:cNvContentPartPr/>
              <p14:nvPr/>
            </p14:nvContentPartPr>
            <p14:xfrm>
              <a:off x="2850105" y="723735"/>
              <a:ext cx="830160" cy="828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53C9BF2-4562-65E1-F17F-3F6A3BB7E09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87078" y="660735"/>
                <a:ext cx="955855" cy="9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F5F250D-B23C-1798-36F2-18B44A9B221F}"/>
                  </a:ext>
                </a:extLst>
              </p14:cNvPr>
              <p14:cNvContentPartPr/>
              <p14:nvPr/>
            </p14:nvContentPartPr>
            <p14:xfrm>
              <a:off x="2280585" y="1609695"/>
              <a:ext cx="1396080" cy="974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F5F250D-B23C-1798-36F2-18B44A9B221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17601" y="1546718"/>
                <a:ext cx="1521688" cy="1100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82D7E40-91CB-8E84-D9BB-9BCDBE959C9A}"/>
                  </a:ext>
                </a:extLst>
              </p14:cNvPr>
              <p14:cNvContentPartPr/>
              <p14:nvPr/>
            </p14:nvContentPartPr>
            <p14:xfrm>
              <a:off x="692625" y="4486095"/>
              <a:ext cx="526680" cy="688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82D7E40-91CB-8E84-D9BB-9BCDBE959C9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9625" y="4423095"/>
                <a:ext cx="65232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F4ECAC4-5E60-A114-0035-5D9D34C6BA45}"/>
                  </a:ext>
                </a:extLst>
              </p14:cNvPr>
              <p14:cNvContentPartPr/>
              <p14:nvPr/>
            </p14:nvContentPartPr>
            <p14:xfrm>
              <a:off x="3724185" y="1619055"/>
              <a:ext cx="674280" cy="765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F4ECAC4-5E60-A114-0035-5D9D34C6BA4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61151" y="1556085"/>
                <a:ext cx="799987" cy="891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238A551-2B75-1054-4500-C3223B3ED760}"/>
                  </a:ext>
                </a:extLst>
              </p14:cNvPr>
              <p14:cNvContentPartPr/>
              <p14:nvPr/>
            </p14:nvContentPartPr>
            <p14:xfrm>
              <a:off x="3823185" y="2419335"/>
              <a:ext cx="549000" cy="866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238A551-2B75-1054-4500-C3223B3ED76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60226" y="2356335"/>
                <a:ext cx="674558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62FB03D-7E54-6223-B92B-80924B775A9B}"/>
                  </a:ext>
                </a:extLst>
              </p14:cNvPr>
              <p14:cNvContentPartPr/>
              <p14:nvPr/>
            </p14:nvContentPartPr>
            <p14:xfrm>
              <a:off x="4495665" y="2390535"/>
              <a:ext cx="1491840" cy="385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62FB03D-7E54-6223-B92B-80924B775A9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32665" y="2327535"/>
                <a:ext cx="161748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078558C-2472-6833-00B1-A3F90100BEA8}"/>
                  </a:ext>
                </a:extLst>
              </p14:cNvPr>
              <p14:cNvContentPartPr/>
              <p14:nvPr/>
            </p14:nvContentPartPr>
            <p14:xfrm>
              <a:off x="3895545" y="3343095"/>
              <a:ext cx="1458360" cy="820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078558C-2472-6833-00B1-A3F90100BEA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32545" y="3280095"/>
                <a:ext cx="1584000" cy="9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D4B6CC2-9EF8-0A8A-CE9B-474F34DC2A3F}"/>
                  </a:ext>
                </a:extLst>
              </p14:cNvPr>
              <p14:cNvContentPartPr/>
              <p14:nvPr/>
            </p14:nvContentPartPr>
            <p14:xfrm>
              <a:off x="2971785" y="2190735"/>
              <a:ext cx="448200" cy="572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D4B6CC2-9EF8-0A8A-CE9B-474F34DC2A3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08785" y="2127735"/>
                <a:ext cx="573840" cy="69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A697B1A-A5B9-75B3-E112-9F1E26CA9A28}"/>
                  </a:ext>
                </a:extLst>
              </p14:cNvPr>
              <p14:cNvContentPartPr/>
              <p14:nvPr/>
            </p14:nvContentPartPr>
            <p14:xfrm>
              <a:off x="2266905" y="2676375"/>
              <a:ext cx="810000" cy="952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A697B1A-A5B9-75B3-E112-9F1E26CA9A2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03877" y="2613375"/>
                <a:ext cx="935696" cy="10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A8A7798-8CE9-486A-65E8-7DB49041BE2D}"/>
                  </a:ext>
                </a:extLst>
              </p14:cNvPr>
              <p14:cNvContentPartPr/>
              <p14:nvPr/>
            </p14:nvContentPartPr>
            <p14:xfrm>
              <a:off x="846705" y="2647935"/>
              <a:ext cx="1401480" cy="1116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A8A7798-8CE9-486A-65E8-7DB49041BE2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3705" y="2584955"/>
                <a:ext cx="1527120" cy="1241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1399996-7A7A-1BF6-362D-B8907DEA8B39}"/>
                  </a:ext>
                </a:extLst>
              </p14:cNvPr>
              <p14:cNvContentPartPr/>
              <p14:nvPr/>
            </p14:nvContentPartPr>
            <p14:xfrm>
              <a:off x="1552305" y="3324015"/>
              <a:ext cx="396720" cy="624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1399996-7A7A-1BF6-362D-B8907DEA8B3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89248" y="3261015"/>
                <a:ext cx="522474" cy="7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BAC6846-BD62-34FE-9B76-C79EFE7BB6B4}"/>
                  </a:ext>
                </a:extLst>
              </p14:cNvPr>
              <p14:cNvContentPartPr/>
              <p14:nvPr/>
            </p14:nvContentPartPr>
            <p14:xfrm>
              <a:off x="904665" y="3838455"/>
              <a:ext cx="368280" cy="605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BAC6846-BD62-34FE-9B76-C79EFE7BB6B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41665" y="3775455"/>
                <a:ext cx="493920" cy="73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259DF91-4E9A-1EE6-9B1F-B563DA42AB43}"/>
                  </a:ext>
                </a:extLst>
              </p14:cNvPr>
              <p14:cNvContentPartPr/>
              <p14:nvPr/>
            </p14:nvContentPartPr>
            <p14:xfrm>
              <a:off x="2028585" y="3990735"/>
              <a:ext cx="884880" cy="417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259DF91-4E9A-1EE6-9B1F-B563DA42AB4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965559" y="3927735"/>
                <a:ext cx="1010571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FA1CAE8-ABC5-31CE-E38D-B64CF05D72D8}"/>
                  </a:ext>
                </a:extLst>
              </p14:cNvPr>
              <p14:cNvContentPartPr/>
              <p14:nvPr/>
            </p14:nvContentPartPr>
            <p14:xfrm>
              <a:off x="2135865" y="4400415"/>
              <a:ext cx="741240" cy="612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FA1CAE8-ABC5-31CE-E38D-B64CF05D72D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072865" y="4337452"/>
                <a:ext cx="866880" cy="737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52D38D1-BE90-C93C-446A-1C17C9134983}"/>
                  </a:ext>
                </a:extLst>
              </p14:cNvPr>
              <p14:cNvContentPartPr/>
              <p14:nvPr/>
            </p14:nvContentPartPr>
            <p14:xfrm>
              <a:off x="5341305" y="2790855"/>
              <a:ext cx="688320" cy="718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52D38D1-BE90-C93C-446A-1C17C913498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278338" y="2727855"/>
                <a:ext cx="813894" cy="84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731D2CC-86A1-E41C-BD18-724FB41B3F75}"/>
                  </a:ext>
                </a:extLst>
              </p14:cNvPr>
              <p14:cNvContentPartPr/>
              <p14:nvPr/>
            </p14:nvContentPartPr>
            <p14:xfrm>
              <a:off x="6095865" y="2781135"/>
              <a:ext cx="941760" cy="812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731D2CC-86A1-E41C-BD18-724FB41B3F7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032865" y="2718135"/>
                <a:ext cx="1067400" cy="9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0D99B377-ECDB-0C30-370C-75AF0364CB7D}"/>
              </a:ext>
            </a:extLst>
          </p:cNvPr>
          <p:cNvGrpSpPr/>
          <p:nvPr/>
        </p:nvGrpSpPr>
        <p:grpSpPr>
          <a:xfrm>
            <a:off x="4277505" y="4219335"/>
            <a:ext cx="2845080" cy="1707120"/>
            <a:chOff x="4277505" y="4219335"/>
            <a:chExt cx="2845080" cy="170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BE3C265-A9E6-D827-648D-CC1CCCBF607A}"/>
                    </a:ext>
                  </a:extLst>
                </p14:cNvPr>
                <p14:cNvContentPartPr/>
                <p14:nvPr/>
              </p14:nvContentPartPr>
              <p14:xfrm>
                <a:off x="4277505" y="4229055"/>
                <a:ext cx="1047240" cy="923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BE3C265-A9E6-D827-648D-CC1CCCBF60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14527" y="4166080"/>
                  <a:ext cx="1172837" cy="1049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6CC18B2-1096-7278-FEA0-AC21F91A27E4}"/>
                    </a:ext>
                  </a:extLst>
                </p14:cNvPr>
                <p14:cNvContentPartPr/>
                <p14:nvPr/>
              </p14:nvContentPartPr>
              <p14:xfrm>
                <a:off x="5400345" y="4219335"/>
                <a:ext cx="786240" cy="900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6CC18B2-1096-7278-FEA0-AC21F91A27E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37345" y="4156335"/>
                  <a:ext cx="911880" cy="10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22C90B4-C692-5A32-D245-E981DEA951B9}"/>
                    </a:ext>
                  </a:extLst>
                </p14:cNvPr>
                <p14:cNvContentPartPr/>
                <p14:nvPr/>
              </p14:nvContentPartPr>
              <p14:xfrm>
                <a:off x="5461545" y="5181615"/>
                <a:ext cx="748800" cy="74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22C90B4-C692-5A32-D245-E981DEA951B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98575" y="5118645"/>
                  <a:ext cx="874380" cy="870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AFF7C7B-2283-0C71-5FB3-2FE2C661F036}"/>
                    </a:ext>
                  </a:extLst>
                </p14:cNvPr>
                <p14:cNvContentPartPr/>
                <p14:nvPr/>
              </p14:nvContentPartPr>
              <p14:xfrm>
                <a:off x="6267225" y="5210055"/>
                <a:ext cx="855360" cy="606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AFF7C7B-2283-0C71-5FB3-2FE2C661F03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04225" y="5147055"/>
                  <a:ext cx="981000" cy="73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A8AEBAC-917D-35A6-565B-A89FBC25BC54}"/>
              </a:ext>
            </a:extLst>
          </p:cNvPr>
          <p:cNvGrpSpPr/>
          <p:nvPr/>
        </p:nvGrpSpPr>
        <p:grpSpPr>
          <a:xfrm>
            <a:off x="1645545" y="5038695"/>
            <a:ext cx="914760" cy="399240"/>
            <a:chOff x="1645545" y="5038695"/>
            <a:chExt cx="91476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A83CD26-5A84-9A72-F497-05C3D669AA7D}"/>
                    </a:ext>
                  </a:extLst>
                </p14:cNvPr>
                <p14:cNvContentPartPr/>
                <p14:nvPr/>
              </p14:nvContentPartPr>
              <p14:xfrm>
                <a:off x="2162145" y="5038695"/>
                <a:ext cx="398160" cy="325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A83CD26-5A84-9A72-F497-05C3D669AA7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099145" y="4975765"/>
                  <a:ext cx="523800" cy="450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6522D86-5A19-BA42-3419-78E045CF33B1}"/>
                    </a:ext>
                  </a:extLst>
                </p14:cNvPr>
                <p14:cNvContentPartPr/>
                <p14:nvPr/>
              </p14:nvContentPartPr>
              <p14:xfrm>
                <a:off x="1645545" y="5067135"/>
                <a:ext cx="469080" cy="37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6522D86-5A19-BA42-3419-78E045CF33B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82593" y="5004135"/>
                  <a:ext cx="594624" cy="496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50" name="Picture 2" descr="Diamond Ore | Paper Minecraft Modded Wiki | Fandom">
            <a:extLst>
              <a:ext uri="{FF2B5EF4-FFF2-40B4-BE49-F238E27FC236}">
                <a16:creationId xmlns:a16="http://schemas.microsoft.com/office/drawing/2014/main" id="{DA6E87D0-26FA-663C-3206-D0046D6E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60" y="5271585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Diamond Ore | Paper Minecraft Modded Wiki | Fandom">
            <a:extLst>
              <a:ext uri="{FF2B5EF4-FFF2-40B4-BE49-F238E27FC236}">
                <a16:creationId xmlns:a16="http://schemas.microsoft.com/office/drawing/2014/main" id="{21759BB9-B2D7-28E8-8A94-638AA43F2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35" y="5661720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iamond Ore | Paper Minecraft Modded Wiki | Fandom">
            <a:extLst>
              <a:ext uri="{FF2B5EF4-FFF2-40B4-BE49-F238E27FC236}">
                <a16:creationId xmlns:a16="http://schemas.microsoft.com/office/drawing/2014/main" id="{DD7BDF96-4685-9235-64CE-B39BF4145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05" y="5131518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Diamond Ore | Paper Minecraft Modded Wiki | Fandom">
            <a:extLst>
              <a:ext uri="{FF2B5EF4-FFF2-40B4-BE49-F238E27FC236}">
                <a16:creationId xmlns:a16="http://schemas.microsoft.com/office/drawing/2014/main" id="{E50530E5-25BE-5E6A-1039-FE1FBC5B1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70" y="5226675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Diamond Ore | Paper Minecraft Modded Wiki | Fandom">
            <a:extLst>
              <a:ext uri="{FF2B5EF4-FFF2-40B4-BE49-F238E27FC236}">
                <a16:creationId xmlns:a16="http://schemas.microsoft.com/office/drawing/2014/main" id="{F4DE5257-2146-308E-F58A-14F0F42D7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437" y="4987217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neCraft Coal Ore Pattern">
            <a:extLst>
              <a:ext uri="{FF2B5EF4-FFF2-40B4-BE49-F238E27FC236}">
                <a16:creationId xmlns:a16="http://schemas.microsoft.com/office/drawing/2014/main" id="{0E901E54-E552-52C9-3EB5-8D30BC680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954" y="2676375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MineCraft Coal Ore Pattern">
            <a:extLst>
              <a:ext uri="{FF2B5EF4-FFF2-40B4-BE49-F238E27FC236}">
                <a16:creationId xmlns:a16="http://schemas.microsoft.com/office/drawing/2014/main" id="{E3F2ADCA-A067-D299-2C91-30AA1D5BC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87" y="2537351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MineCraft Coal Ore Pattern">
            <a:extLst>
              <a:ext uri="{FF2B5EF4-FFF2-40B4-BE49-F238E27FC236}">
                <a16:creationId xmlns:a16="http://schemas.microsoft.com/office/drawing/2014/main" id="{F7F6A958-4349-1439-C26B-1CD4CE253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433" y="1546783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MineCraft Coal Ore Pattern">
            <a:extLst>
              <a:ext uri="{FF2B5EF4-FFF2-40B4-BE49-F238E27FC236}">
                <a16:creationId xmlns:a16="http://schemas.microsoft.com/office/drawing/2014/main" id="{BC00E2E3-EC19-6FDC-A34B-28584DD63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073" y="2061601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MineCraft Coal Ore Pattern">
            <a:extLst>
              <a:ext uri="{FF2B5EF4-FFF2-40B4-BE49-F238E27FC236}">
                <a16:creationId xmlns:a16="http://schemas.microsoft.com/office/drawing/2014/main" id="{73BEA0B9-9154-D11B-3F1E-E906DC16A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02" y="3146623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MineCraft Coal Ore Pattern">
            <a:extLst>
              <a:ext uri="{FF2B5EF4-FFF2-40B4-BE49-F238E27FC236}">
                <a16:creationId xmlns:a16="http://schemas.microsoft.com/office/drawing/2014/main" id="{A63328A1-18B7-FB0F-57BD-057CCEDC3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51" y="3116472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MineCraft Coal Ore Pattern">
            <a:extLst>
              <a:ext uri="{FF2B5EF4-FFF2-40B4-BE49-F238E27FC236}">
                <a16:creationId xmlns:a16="http://schemas.microsoft.com/office/drawing/2014/main" id="{E35CFE9C-C320-AC16-B111-6F85CB75D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034" y="1994263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ron ore - Search - NovaSkin">
            <a:extLst>
              <a:ext uri="{FF2B5EF4-FFF2-40B4-BE49-F238E27FC236}">
                <a16:creationId xmlns:a16="http://schemas.microsoft.com/office/drawing/2014/main" id="{F4DB9338-B2A8-9281-069F-8994A968A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334" y="4131645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8" descr="iron ore - Search - NovaSkin">
            <a:extLst>
              <a:ext uri="{FF2B5EF4-FFF2-40B4-BE49-F238E27FC236}">
                <a16:creationId xmlns:a16="http://schemas.microsoft.com/office/drawing/2014/main" id="{9361ACD2-29D9-8B4F-E29A-B5197D91B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911" y="3590682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iron ore - Search - NovaSkin">
            <a:extLst>
              <a:ext uri="{FF2B5EF4-FFF2-40B4-BE49-F238E27FC236}">
                <a16:creationId xmlns:a16="http://schemas.microsoft.com/office/drawing/2014/main" id="{F541E1A9-2C4E-93FF-72CF-5A4E37022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885" y="3932394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" name="Picture 8" descr="iron ore - Search - NovaSkin">
            <a:extLst>
              <a:ext uri="{FF2B5EF4-FFF2-40B4-BE49-F238E27FC236}">
                <a16:creationId xmlns:a16="http://schemas.microsoft.com/office/drawing/2014/main" id="{38946C26-72A3-8260-DAC2-23B2D6A32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283" y="3940868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8" descr="iron ore - Search - NovaSkin">
            <a:extLst>
              <a:ext uri="{FF2B5EF4-FFF2-40B4-BE49-F238E27FC236}">
                <a16:creationId xmlns:a16="http://schemas.microsoft.com/office/drawing/2014/main" id="{6E16D749-8833-8A1A-C2E9-7EDE95E31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534" y="2968141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8" descr="iron ore - Search - NovaSkin">
            <a:extLst>
              <a:ext uri="{FF2B5EF4-FFF2-40B4-BE49-F238E27FC236}">
                <a16:creationId xmlns:a16="http://schemas.microsoft.com/office/drawing/2014/main" id="{C75BB188-97D4-003C-8CDC-2F2907F5D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67" y="3417658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reasure Room Images – Browse 22,993 Stock Photos, Vectors ...">
            <a:extLst>
              <a:ext uri="{FF2B5EF4-FFF2-40B4-BE49-F238E27FC236}">
                <a16:creationId xmlns:a16="http://schemas.microsoft.com/office/drawing/2014/main" id="{E83D058E-C4D9-9763-1CF8-B9E118746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505" y="5580328"/>
            <a:ext cx="1188382" cy="66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3302D4-8E01-3C33-E37C-37448EBDB02F}"/>
              </a:ext>
            </a:extLst>
          </p:cNvPr>
          <p:cNvSpPr/>
          <p:nvPr/>
        </p:nvSpPr>
        <p:spPr>
          <a:xfrm>
            <a:off x="8230164" y="1166471"/>
            <a:ext cx="3449464" cy="3793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should they explore this cave?</a:t>
            </a:r>
          </a:p>
          <a:p>
            <a:pPr algn="ctr"/>
            <a:endParaRPr lang="en-US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What are the different ways they could explore it?</a:t>
            </a:r>
          </a:p>
        </p:txBody>
      </p:sp>
    </p:spTree>
    <p:extLst>
      <p:ext uri="{BB962C8B-B14F-4D97-AF65-F5344CB8AC3E}">
        <p14:creationId xmlns:p14="http://schemas.microsoft.com/office/powerpoint/2010/main" val="3433130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36D4C9D-5034-084E-A46B-E81A95CC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85EE8625-2752-0A59-AC49-4CE70E000BE9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2FB6031C-83D7-9BAB-67B7-2BA509B16B49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3087874B-9BE0-48EE-5AC6-40A5CC425900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AE85DC48-917C-F344-31E1-7CF65DA43F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3EDAD70-1A14-D6B9-99AC-47E7FA2AA5E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9BFF5B-BD62-3B55-B30B-13DD0DAB5895}"/>
              </a:ext>
            </a:extLst>
          </p:cNvPr>
          <p:cNvSpPr txBox="1"/>
          <p:nvPr/>
        </p:nvSpPr>
        <p:spPr>
          <a:xfrm>
            <a:off x="138212" y="37898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now reached the cave, but the cave consists of many complex tunnels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BC69F7-4B2E-70C5-C1D3-D1AA88029267}"/>
              </a:ext>
            </a:extLst>
          </p:cNvPr>
          <p:cNvSpPr/>
          <p:nvPr/>
        </p:nvSpPr>
        <p:spPr>
          <a:xfrm>
            <a:off x="91440" y="738324"/>
            <a:ext cx="12009120" cy="56818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Deciduous tree outline">
            <a:extLst>
              <a:ext uri="{FF2B5EF4-FFF2-40B4-BE49-F238E27FC236}">
                <a16:creationId xmlns:a16="http://schemas.microsoft.com/office/drawing/2014/main" id="{C52F66D5-FABE-F866-EF5C-21307E336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8822" y="100254"/>
            <a:ext cx="675156" cy="675156"/>
          </a:xfrm>
          <a:prstGeom prst="rect">
            <a:avLst/>
          </a:prstGeom>
        </p:spPr>
      </p:pic>
      <p:pic>
        <p:nvPicPr>
          <p:cNvPr id="9" name="Graphic 8" descr="Deciduous tree outline">
            <a:extLst>
              <a:ext uri="{FF2B5EF4-FFF2-40B4-BE49-F238E27FC236}">
                <a16:creationId xmlns:a16="http://schemas.microsoft.com/office/drawing/2014/main" id="{613FB117-555A-FAFB-D21C-DBCED7D3E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9125" y="100254"/>
            <a:ext cx="675156" cy="675156"/>
          </a:xfrm>
          <a:prstGeom prst="rect">
            <a:avLst/>
          </a:prstGeom>
        </p:spPr>
      </p:pic>
      <p:pic>
        <p:nvPicPr>
          <p:cNvPr id="10" name="Graphic 9" descr="Deciduous tree outline">
            <a:extLst>
              <a:ext uri="{FF2B5EF4-FFF2-40B4-BE49-F238E27FC236}">
                <a16:creationId xmlns:a16="http://schemas.microsoft.com/office/drawing/2014/main" id="{F57A21CF-A796-D24A-8427-253788221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8400" y="100254"/>
            <a:ext cx="675156" cy="675156"/>
          </a:xfrm>
          <a:prstGeom prst="rect">
            <a:avLst/>
          </a:prstGeom>
        </p:spPr>
      </p:pic>
      <p:pic>
        <p:nvPicPr>
          <p:cNvPr id="11" name="Graphic 10" descr="Deciduous tree outline">
            <a:extLst>
              <a:ext uri="{FF2B5EF4-FFF2-40B4-BE49-F238E27FC236}">
                <a16:creationId xmlns:a16="http://schemas.microsoft.com/office/drawing/2014/main" id="{27329883-B5F4-C583-40B7-4C6211917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3913" y="76135"/>
            <a:ext cx="675156" cy="6751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CE4CB2E-9242-0BD1-37E6-281D22F488B3}"/>
                  </a:ext>
                </a:extLst>
              </p14:cNvPr>
              <p14:cNvContentPartPr/>
              <p14:nvPr/>
            </p14:nvContentPartPr>
            <p14:xfrm>
              <a:off x="2842545" y="754335"/>
              <a:ext cx="823320" cy="762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CE4CB2E-9242-0BD1-37E6-281D22F488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6561" y="718352"/>
                <a:ext cx="894929" cy="834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0C25B24-CB78-6E45-7278-7701FBF4ABAE}"/>
                  </a:ext>
                </a:extLst>
              </p14:cNvPr>
              <p14:cNvContentPartPr/>
              <p14:nvPr/>
            </p14:nvContentPartPr>
            <p14:xfrm>
              <a:off x="2850105" y="723735"/>
              <a:ext cx="830160" cy="828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0C25B24-CB78-6E45-7278-7701FBF4AB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87078" y="660735"/>
                <a:ext cx="955855" cy="9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3B74A91-084B-5A56-E0CA-533F4FC04B2B}"/>
                  </a:ext>
                </a:extLst>
              </p14:cNvPr>
              <p14:cNvContentPartPr/>
              <p14:nvPr/>
            </p14:nvContentPartPr>
            <p14:xfrm>
              <a:off x="2280585" y="1609695"/>
              <a:ext cx="1396080" cy="974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3B74A91-084B-5A56-E0CA-533F4FC04B2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17601" y="1546718"/>
                <a:ext cx="1521688" cy="1100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C0A1599-F72D-AF6A-F0E9-E521AE7512AB}"/>
                  </a:ext>
                </a:extLst>
              </p14:cNvPr>
              <p14:cNvContentPartPr/>
              <p14:nvPr/>
            </p14:nvContentPartPr>
            <p14:xfrm>
              <a:off x="692625" y="4486095"/>
              <a:ext cx="526680" cy="688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C0A1599-F72D-AF6A-F0E9-E521AE7512A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9625" y="4423095"/>
                <a:ext cx="65232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B3FFA92-6C95-03B3-6BDD-1CD487E4A015}"/>
                  </a:ext>
                </a:extLst>
              </p14:cNvPr>
              <p14:cNvContentPartPr/>
              <p14:nvPr/>
            </p14:nvContentPartPr>
            <p14:xfrm>
              <a:off x="3724185" y="1619055"/>
              <a:ext cx="674280" cy="765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B3FFA92-6C95-03B3-6BDD-1CD487E4A01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61151" y="1556085"/>
                <a:ext cx="799987" cy="891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1B60E94-ADAC-D99F-B1E7-03671C48C2DC}"/>
                  </a:ext>
                </a:extLst>
              </p14:cNvPr>
              <p14:cNvContentPartPr/>
              <p14:nvPr/>
            </p14:nvContentPartPr>
            <p14:xfrm>
              <a:off x="3823185" y="2419335"/>
              <a:ext cx="549000" cy="866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1B60E94-ADAC-D99F-B1E7-03671C48C2D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60226" y="2356335"/>
                <a:ext cx="674558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95C4712-853F-AF82-7FC1-77177BA14418}"/>
                  </a:ext>
                </a:extLst>
              </p14:cNvPr>
              <p14:cNvContentPartPr/>
              <p14:nvPr/>
            </p14:nvContentPartPr>
            <p14:xfrm>
              <a:off x="4495665" y="2390535"/>
              <a:ext cx="1491840" cy="385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95C4712-853F-AF82-7FC1-77177BA1441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32665" y="2327535"/>
                <a:ext cx="161748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C2EE6B9-8C28-362C-B2AD-0E8367F0CCD7}"/>
                  </a:ext>
                </a:extLst>
              </p14:cNvPr>
              <p14:cNvContentPartPr/>
              <p14:nvPr/>
            </p14:nvContentPartPr>
            <p14:xfrm>
              <a:off x="3895545" y="3343095"/>
              <a:ext cx="1458360" cy="820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C2EE6B9-8C28-362C-B2AD-0E8367F0CCD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32545" y="3280095"/>
                <a:ext cx="1584000" cy="9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2468AB0-D934-F629-9679-A8A60726517D}"/>
                  </a:ext>
                </a:extLst>
              </p14:cNvPr>
              <p14:cNvContentPartPr/>
              <p14:nvPr/>
            </p14:nvContentPartPr>
            <p14:xfrm>
              <a:off x="2971785" y="2190735"/>
              <a:ext cx="448200" cy="572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2468AB0-D934-F629-9679-A8A60726517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08785" y="2127735"/>
                <a:ext cx="573840" cy="69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85F9DBE-4164-5DEF-D34A-9731A0F38F89}"/>
                  </a:ext>
                </a:extLst>
              </p14:cNvPr>
              <p14:cNvContentPartPr/>
              <p14:nvPr/>
            </p14:nvContentPartPr>
            <p14:xfrm>
              <a:off x="2266905" y="2676375"/>
              <a:ext cx="810000" cy="952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85F9DBE-4164-5DEF-D34A-9731A0F38F8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03877" y="2613375"/>
                <a:ext cx="935696" cy="10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9C04231-7F82-C9A2-3C5A-C2DFB9DF9218}"/>
                  </a:ext>
                </a:extLst>
              </p14:cNvPr>
              <p14:cNvContentPartPr/>
              <p14:nvPr/>
            </p14:nvContentPartPr>
            <p14:xfrm>
              <a:off x="846705" y="2647935"/>
              <a:ext cx="1401480" cy="1116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9C04231-7F82-C9A2-3C5A-C2DFB9DF921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3705" y="2584955"/>
                <a:ext cx="1527120" cy="1241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F39CB0E-C2F8-2D88-DB7F-A89E0FA09A7B}"/>
                  </a:ext>
                </a:extLst>
              </p14:cNvPr>
              <p14:cNvContentPartPr/>
              <p14:nvPr/>
            </p14:nvContentPartPr>
            <p14:xfrm>
              <a:off x="1552305" y="3324015"/>
              <a:ext cx="396720" cy="624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F39CB0E-C2F8-2D88-DB7F-A89E0FA09A7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89248" y="3261015"/>
                <a:ext cx="522474" cy="7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4309B74-AF2B-3343-8402-FC6648D31FF4}"/>
                  </a:ext>
                </a:extLst>
              </p14:cNvPr>
              <p14:cNvContentPartPr/>
              <p14:nvPr/>
            </p14:nvContentPartPr>
            <p14:xfrm>
              <a:off x="904665" y="3838455"/>
              <a:ext cx="368280" cy="605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4309B74-AF2B-3343-8402-FC6648D31FF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41665" y="3775455"/>
                <a:ext cx="493920" cy="73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5D75340-ED7F-68DB-27F6-75F0F65257D2}"/>
                  </a:ext>
                </a:extLst>
              </p14:cNvPr>
              <p14:cNvContentPartPr/>
              <p14:nvPr/>
            </p14:nvContentPartPr>
            <p14:xfrm>
              <a:off x="2028585" y="3990735"/>
              <a:ext cx="884880" cy="417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5D75340-ED7F-68DB-27F6-75F0F65257D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965559" y="3927735"/>
                <a:ext cx="1010571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6DDD398-8644-68EB-BF75-2AE923C5F680}"/>
                  </a:ext>
                </a:extLst>
              </p14:cNvPr>
              <p14:cNvContentPartPr/>
              <p14:nvPr/>
            </p14:nvContentPartPr>
            <p14:xfrm>
              <a:off x="2135865" y="4400415"/>
              <a:ext cx="741240" cy="612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6DDD398-8644-68EB-BF75-2AE923C5F68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072865" y="4337452"/>
                <a:ext cx="866880" cy="737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1777818-B515-4A7E-8D9C-648B388A4619}"/>
                  </a:ext>
                </a:extLst>
              </p14:cNvPr>
              <p14:cNvContentPartPr/>
              <p14:nvPr/>
            </p14:nvContentPartPr>
            <p14:xfrm>
              <a:off x="5341305" y="2790855"/>
              <a:ext cx="688320" cy="718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1777818-B515-4A7E-8D9C-648B388A461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278338" y="2727855"/>
                <a:ext cx="813894" cy="84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55ABBD5-AEB0-C325-2F1A-2BB35234C5CE}"/>
                  </a:ext>
                </a:extLst>
              </p14:cNvPr>
              <p14:cNvContentPartPr/>
              <p14:nvPr/>
            </p14:nvContentPartPr>
            <p14:xfrm>
              <a:off x="6095865" y="2781135"/>
              <a:ext cx="941760" cy="812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55ABBD5-AEB0-C325-2F1A-2BB35234C5C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032865" y="2718135"/>
                <a:ext cx="1067400" cy="9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BE354116-265D-D034-F38A-EEBF845FB9A2}"/>
              </a:ext>
            </a:extLst>
          </p:cNvPr>
          <p:cNvGrpSpPr/>
          <p:nvPr/>
        </p:nvGrpSpPr>
        <p:grpSpPr>
          <a:xfrm>
            <a:off x="4277505" y="4219335"/>
            <a:ext cx="2845080" cy="1707120"/>
            <a:chOff x="4277505" y="4219335"/>
            <a:chExt cx="2845080" cy="170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6612AB4-6807-531A-8775-F72A69716398}"/>
                    </a:ext>
                  </a:extLst>
                </p14:cNvPr>
                <p14:cNvContentPartPr/>
                <p14:nvPr/>
              </p14:nvContentPartPr>
              <p14:xfrm>
                <a:off x="4277505" y="4229055"/>
                <a:ext cx="1047240" cy="923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6612AB4-6807-531A-8775-F72A6971639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14527" y="4166080"/>
                  <a:ext cx="1172837" cy="1049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ADAF631-BE09-3EF3-2DD2-560FC43889AF}"/>
                    </a:ext>
                  </a:extLst>
                </p14:cNvPr>
                <p14:cNvContentPartPr/>
                <p14:nvPr/>
              </p14:nvContentPartPr>
              <p14:xfrm>
                <a:off x="5400345" y="4219335"/>
                <a:ext cx="786240" cy="900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ADAF631-BE09-3EF3-2DD2-560FC43889A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37345" y="4156335"/>
                  <a:ext cx="911880" cy="10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DE7668C-386B-EB5E-25E3-B0F1D1B8EC60}"/>
                    </a:ext>
                  </a:extLst>
                </p14:cNvPr>
                <p14:cNvContentPartPr/>
                <p14:nvPr/>
              </p14:nvContentPartPr>
              <p14:xfrm>
                <a:off x="5461545" y="5181615"/>
                <a:ext cx="748800" cy="74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DE7668C-386B-EB5E-25E3-B0F1D1B8EC6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98575" y="5118645"/>
                  <a:ext cx="874380" cy="870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D22D1C0-663A-4832-902E-91681FD95310}"/>
                    </a:ext>
                  </a:extLst>
                </p14:cNvPr>
                <p14:cNvContentPartPr/>
                <p14:nvPr/>
              </p14:nvContentPartPr>
              <p14:xfrm>
                <a:off x="6267225" y="5210055"/>
                <a:ext cx="855360" cy="606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D22D1C0-663A-4832-902E-91681FD9531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04225" y="5147055"/>
                  <a:ext cx="981000" cy="73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54C5807-7BC1-094C-FB7B-75B0AC0EC36C}"/>
              </a:ext>
            </a:extLst>
          </p:cNvPr>
          <p:cNvGrpSpPr/>
          <p:nvPr/>
        </p:nvGrpSpPr>
        <p:grpSpPr>
          <a:xfrm>
            <a:off x="1645545" y="5038695"/>
            <a:ext cx="914760" cy="399240"/>
            <a:chOff x="1645545" y="5038695"/>
            <a:chExt cx="91476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36DEE76-583A-43BF-05CA-FCB3760962D6}"/>
                    </a:ext>
                  </a:extLst>
                </p14:cNvPr>
                <p14:cNvContentPartPr/>
                <p14:nvPr/>
              </p14:nvContentPartPr>
              <p14:xfrm>
                <a:off x="2162145" y="5038695"/>
                <a:ext cx="398160" cy="325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36DEE76-583A-43BF-05CA-FCB3760962D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099145" y="4975765"/>
                  <a:ext cx="523800" cy="450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DA2A9AC-9196-EEBF-3130-10DA1DAF9026}"/>
                    </a:ext>
                  </a:extLst>
                </p14:cNvPr>
                <p14:cNvContentPartPr/>
                <p14:nvPr/>
              </p14:nvContentPartPr>
              <p14:xfrm>
                <a:off x="1645545" y="5067135"/>
                <a:ext cx="469080" cy="37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DA2A9AC-9196-EEBF-3130-10DA1DAF902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82593" y="5004135"/>
                  <a:ext cx="594624" cy="496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50" name="Picture 2" descr="Diamond Ore | Paper Minecraft Modded Wiki | Fandom">
            <a:extLst>
              <a:ext uri="{FF2B5EF4-FFF2-40B4-BE49-F238E27FC236}">
                <a16:creationId xmlns:a16="http://schemas.microsoft.com/office/drawing/2014/main" id="{5DDC425E-28E0-3F5B-6665-AAE7291E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60" y="5271585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Diamond Ore | Paper Minecraft Modded Wiki | Fandom">
            <a:extLst>
              <a:ext uri="{FF2B5EF4-FFF2-40B4-BE49-F238E27FC236}">
                <a16:creationId xmlns:a16="http://schemas.microsoft.com/office/drawing/2014/main" id="{4F85CA90-9D5C-99D8-96E3-4F4D00C26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35" y="5661720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iamond Ore | Paper Minecraft Modded Wiki | Fandom">
            <a:extLst>
              <a:ext uri="{FF2B5EF4-FFF2-40B4-BE49-F238E27FC236}">
                <a16:creationId xmlns:a16="http://schemas.microsoft.com/office/drawing/2014/main" id="{9DB1131A-867E-4437-91C1-D08BC4FEF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05" y="5131518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Diamond Ore | Paper Minecraft Modded Wiki | Fandom">
            <a:extLst>
              <a:ext uri="{FF2B5EF4-FFF2-40B4-BE49-F238E27FC236}">
                <a16:creationId xmlns:a16="http://schemas.microsoft.com/office/drawing/2014/main" id="{39259248-6184-8428-62DB-33FADA919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70" y="5226675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Diamond Ore | Paper Minecraft Modded Wiki | Fandom">
            <a:extLst>
              <a:ext uri="{FF2B5EF4-FFF2-40B4-BE49-F238E27FC236}">
                <a16:creationId xmlns:a16="http://schemas.microsoft.com/office/drawing/2014/main" id="{E3DE5469-DE4D-C39B-91B3-D437E8136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437" y="4987217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neCraft Coal Ore Pattern">
            <a:extLst>
              <a:ext uri="{FF2B5EF4-FFF2-40B4-BE49-F238E27FC236}">
                <a16:creationId xmlns:a16="http://schemas.microsoft.com/office/drawing/2014/main" id="{CD3B4C0D-54CC-A6AC-48F4-78F11B3A8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954" y="2676375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MineCraft Coal Ore Pattern">
            <a:extLst>
              <a:ext uri="{FF2B5EF4-FFF2-40B4-BE49-F238E27FC236}">
                <a16:creationId xmlns:a16="http://schemas.microsoft.com/office/drawing/2014/main" id="{95630227-FF49-8783-3A4C-2BB454E3D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87" y="2537351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MineCraft Coal Ore Pattern">
            <a:extLst>
              <a:ext uri="{FF2B5EF4-FFF2-40B4-BE49-F238E27FC236}">
                <a16:creationId xmlns:a16="http://schemas.microsoft.com/office/drawing/2014/main" id="{3DD123F8-AA66-4466-C1D5-0CDDA48A4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433" y="1546783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MineCraft Coal Ore Pattern">
            <a:extLst>
              <a:ext uri="{FF2B5EF4-FFF2-40B4-BE49-F238E27FC236}">
                <a16:creationId xmlns:a16="http://schemas.microsoft.com/office/drawing/2014/main" id="{796C24B1-146C-5592-8380-90795E237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073" y="2061601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MineCraft Coal Ore Pattern">
            <a:extLst>
              <a:ext uri="{FF2B5EF4-FFF2-40B4-BE49-F238E27FC236}">
                <a16:creationId xmlns:a16="http://schemas.microsoft.com/office/drawing/2014/main" id="{4C72C1A9-C5B2-92B0-286A-C84EB8632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02" y="3146623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MineCraft Coal Ore Pattern">
            <a:extLst>
              <a:ext uri="{FF2B5EF4-FFF2-40B4-BE49-F238E27FC236}">
                <a16:creationId xmlns:a16="http://schemas.microsoft.com/office/drawing/2014/main" id="{D2D9C8B9-91CA-7B97-B3D5-74143B67D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51" y="3116472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MineCraft Coal Ore Pattern">
            <a:extLst>
              <a:ext uri="{FF2B5EF4-FFF2-40B4-BE49-F238E27FC236}">
                <a16:creationId xmlns:a16="http://schemas.microsoft.com/office/drawing/2014/main" id="{10572C1A-8664-A9B7-9ED3-D88D74D17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034" y="1994263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ron ore - Search - NovaSkin">
            <a:extLst>
              <a:ext uri="{FF2B5EF4-FFF2-40B4-BE49-F238E27FC236}">
                <a16:creationId xmlns:a16="http://schemas.microsoft.com/office/drawing/2014/main" id="{5F78C1D2-18D8-A378-C14F-678ACCC62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334" y="4131645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8" descr="iron ore - Search - NovaSkin">
            <a:extLst>
              <a:ext uri="{FF2B5EF4-FFF2-40B4-BE49-F238E27FC236}">
                <a16:creationId xmlns:a16="http://schemas.microsoft.com/office/drawing/2014/main" id="{D64B42DF-9F35-07DB-4E53-0BCFE5294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911" y="3590682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iron ore - Search - NovaSkin">
            <a:extLst>
              <a:ext uri="{FF2B5EF4-FFF2-40B4-BE49-F238E27FC236}">
                <a16:creationId xmlns:a16="http://schemas.microsoft.com/office/drawing/2014/main" id="{BEBC409C-12A4-1AC7-C568-E00CFD8C9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885" y="3932394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" name="Picture 8" descr="iron ore - Search - NovaSkin">
            <a:extLst>
              <a:ext uri="{FF2B5EF4-FFF2-40B4-BE49-F238E27FC236}">
                <a16:creationId xmlns:a16="http://schemas.microsoft.com/office/drawing/2014/main" id="{1B3F04E3-1B13-386B-C37D-5C27A2804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283" y="3940868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8" descr="iron ore - Search - NovaSkin">
            <a:extLst>
              <a:ext uri="{FF2B5EF4-FFF2-40B4-BE49-F238E27FC236}">
                <a16:creationId xmlns:a16="http://schemas.microsoft.com/office/drawing/2014/main" id="{5469C498-2BD2-E199-007D-83CDFF751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534" y="2968141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8" descr="iron ore - Search - NovaSkin">
            <a:extLst>
              <a:ext uri="{FF2B5EF4-FFF2-40B4-BE49-F238E27FC236}">
                <a16:creationId xmlns:a16="http://schemas.microsoft.com/office/drawing/2014/main" id="{4DB41555-7EA8-E73A-68F5-6317407BE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67" y="3417658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reasure Room Images – Browse 22,993 Stock Photos, Vectors ...">
            <a:extLst>
              <a:ext uri="{FF2B5EF4-FFF2-40B4-BE49-F238E27FC236}">
                <a16:creationId xmlns:a16="http://schemas.microsoft.com/office/drawing/2014/main" id="{FCB68168-047D-148E-7A37-94718445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505" y="5580328"/>
            <a:ext cx="1188382" cy="66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AA2559-5E57-8D00-F789-5B0DB2DA7A0B}"/>
              </a:ext>
            </a:extLst>
          </p:cNvPr>
          <p:cNvSpPr/>
          <p:nvPr/>
        </p:nvSpPr>
        <p:spPr>
          <a:xfrm>
            <a:off x="8230164" y="1166471"/>
            <a:ext cx="3449464" cy="3793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should they explore this cave?</a:t>
            </a:r>
          </a:p>
          <a:p>
            <a:pPr algn="ctr"/>
            <a:endParaRPr lang="en-US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What are the different ways they could explore it?</a:t>
            </a:r>
          </a:p>
        </p:txBody>
      </p:sp>
      <p:pic>
        <p:nvPicPr>
          <p:cNvPr id="18" name="Graphic 17" descr="Walk with solid fill">
            <a:extLst>
              <a:ext uri="{FF2B5EF4-FFF2-40B4-BE49-F238E27FC236}">
                <a16:creationId xmlns:a16="http://schemas.microsoft.com/office/drawing/2014/main" id="{1CDFD00C-3A56-4204-E8B4-EC637E34D6D8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889438" y="383605"/>
            <a:ext cx="369332" cy="369332"/>
          </a:xfrm>
          <a:prstGeom prst="rect">
            <a:avLst/>
          </a:prstGeom>
        </p:spPr>
      </p:pic>
      <p:pic>
        <p:nvPicPr>
          <p:cNvPr id="20" name="Graphic 19" descr="Walk with solid fill">
            <a:extLst>
              <a:ext uri="{FF2B5EF4-FFF2-40B4-BE49-F238E27FC236}">
                <a16:creationId xmlns:a16="http://schemas.microsoft.com/office/drawing/2014/main" id="{4A82DA20-2F8B-47E1-AC54-2ACC75EE5E18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619282" y="369901"/>
            <a:ext cx="369332" cy="369332"/>
          </a:xfrm>
          <a:prstGeom prst="rect">
            <a:avLst/>
          </a:prstGeom>
        </p:spPr>
      </p:pic>
      <p:pic>
        <p:nvPicPr>
          <p:cNvPr id="25" name="Graphic 24" descr="Walk with solid fill">
            <a:extLst>
              <a:ext uri="{FF2B5EF4-FFF2-40B4-BE49-F238E27FC236}">
                <a16:creationId xmlns:a16="http://schemas.microsoft.com/office/drawing/2014/main" id="{76AAB54A-09DB-1006-4BAD-8D24762CFBF8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362779" y="367021"/>
            <a:ext cx="369332" cy="3693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CC9DBB0-9947-70F9-D4B7-B8A314836F52}"/>
                  </a:ext>
                </a:extLst>
              </p14:cNvPr>
              <p14:cNvContentPartPr/>
              <p14:nvPr/>
            </p14:nvContentPartPr>
            <p14:xfrm>
              <a:off x="2819145" y="752175"/>
              <a:ext cx="776880" cy="776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CC9DBB0-9947-70F9-D4B7-B8A314836F5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813025" y="746055"/>
                <a:ext cx="78912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5907108-1116-3D39-5BAE-F7EFC579D483}"/>
                  </a:ext>
                </a:extLst>
              </p14:cNvPr>
              <p14:cNvContentPartPr/>
              <p14:nvPr/>
            </p14:nvContentPartPr>
            <p14:xfrm>
              <a:off x="3055665" y="1514295"/>
              <a:ext cx="565920" cy="1172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5907108-1116-3D39-5BAE-F7EFC579D48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049545" y="1508175"/>
                <a:ext cx="578160" cy="118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2658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74C0D8D-4966-89A9-AF42-53F0AABD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0C02724F-3B83-677C-EA79-AEAE8101AEEE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941A07D-568D-0BE7-D32C-EF0ECC004834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8EDDBD44-BD39-BEF5-129A-8DE66DEFEB7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B439BA82-8F35-CF4F-D6D1-F158460478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E7468AE-606D-891B-7854-9C2C7EF1754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708825-25E8-5D12-BD04-55E49D131617}"/>
              </a:ext>
            </a:extLst>
          </p:cNvPr>
          <p:cNvSpPr txBox="1"/>
          <p:nvPr/>
        </p:nvSpPr>
        <p:spPr>
          <a:xfrm>
            <a:off x="138212" y="37898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now reached the cave, but the cave consists of many complex tunnels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0403D6-2BF9-8D3F-4CCA-FA5C07756488}"/>
              </a:ext>
            </a:extLst>
          </p:cNvPr>
          <p:cNvSpPr/>
          <p:nvPr/>
        </p:nvSpPr>
        <p:spPr>
          <a:xfrm>
            <a:off x="91440" y="738324"/>
            <a:ext cx="12009120" cy="56818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Deciduous tree outline">
            <a:extLst>
              <a:ext uri="{FF2B5EF4-FFF2-40B4-BE49-F238E27FC236}">
                <a16:creationId xmlns:a16="http://schemas.microsoft.com/office/drawing/2014/main" id="{7E47C92D-022D-B550-052C-0DB63800B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8822" y="100254"/>
            <a:ext cx="675156" cy="675156"/>
          </a:xfrm>
          <a:prstGeom prst="rect">
            <a:avLst/>
          </a:prstGeom>
        </p:spPr>
      </p:pic>
      <p:pic>
        <p:nvPicPr>
          <p:cNvPr id="9" name="Graphic 8" descr="Deciduous tree outline">
            <a:extLst>
              <a:ext uri="{FF2B5EF4-FFF2-40B4-BE49-F238E27FC236}">
                <a16:creationId xmlns:a16="http://schemas.microsoft.com/office/drawing/2014/main" id="{0FFEA0A5-4631-AC7F-B8C7-1A6B728B4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9125" y="100254"/>
            <a:ext cx="675156" cy="675156"/>
          </a:xfrm>
          <a:prstGeom prst="rect">
            <a:avLst/>
          </a:prstGeom>
        </p:spPr>
      </p:pic>
      <p:pic>
        <p:nvPicPr>
          <p:cNvPr id="10" name="Graphic 9" descr="Deciduous tree outline">
            <a:extLst>
              <a:ext uri="{FF2B5EF4-FFF2-40B4-BE49-F238E27FC236}">
                <a16:creationId xmlns:a16="http://schemas.microsoft.com/office/drawing/2014/main" id="{20F13BB9-9295-728D-7CE2-24985E5DF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8400" y="100254"/>
            <a:ext cx="675156" cy="675156"/>
          </a:xfrm>
          <a:prstGeom prst="rect">
            <a:avLst/>
          </a:prstGeom>
        </p:spPr>
      </p:pic>
      <p:pic>
        <p:nvPicPr>
          <p:cNvPr id="11" name="Graphic 10" descr="Deciduous tree outline">
            <a:extLst>
              <a:ext uri="{FF2B5EF4-FFF2-40B4-BE49-F238E27FC236}">
                <a16:creationId xmlns:a16="http://schemas.microsoft.com/office/drawing/2014/main" id="{8B70F17A-7F1B-A754-43ED-3F267E95A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3913" y="76135"/>
            <a:ext cx="675156" cy="6751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E9951FE-B357-11EC-026D-13858E52C2A1}"/>
                  </a:ext>
                </a:extLst>
              </p14:cNvPr>
              <p14:cNvContentPartPr/>
              <p14:nvPr/>
            </p14:nvContentPartPr>
            <p14:xfrm>
              <a:off x="2842545" y="754335"/>
              <a:ext cx="823320" cy="762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E9951FE-B357-11EC-026D-13858E52C2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6561" y="718352"/>
                <a:ext cx="894929" cy="834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EB8A2FE-7800-0CC3-4C2D-9063BECE0AEC}"/>
                  </a:ext>
                </a:extLst>
              </p14:cNvPr>
              <p14:cNvContentPartPr/>
              <p14:nvPr/>
            </p14:nvContentPartPr>
            <p14:xfrm>
              <a:off x="2850105" y="723735"/>
              <a:ext cx="830160" cy="828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EB8A2FE-7800-0CC3-4C2D-9063BECE0A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87078" y="660735"/>
                <a:ext cx="955855" cy="9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16B620B-5648-947C-146E-A94FA31DA757}"/>
                  </a:ext>
                </a:extLst>
              </p14:cNvPr>
              <p14:cNvContentPartPr/>
              <p14:nvPr/>
            </p14:nvContentPartPr>
            <p14:xfrm>
              <a:off x="2280585" y="1609695"/>
              <a:ext cx="1396080" cy="974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16B620B-5648-947C-146E-A94FA31DA7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17601" y="1546718"/>
                <a:ext cx="1521688" cy="1100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F5CAC53-480A-B4AD-2BEC-75202C130799}"/>
                  </a:ext>
                </a:extLst>
              </p14:cNvPr>
              <p14:cNvContentPartPr/>
              <p14:nvPr/>
            </p14:nvContentPartPr>
            <p14:xfrm>
              <a:off x="692625" y="4486095"/>
              <a:ext cx="526680" cy="688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F5CAC53-480A-B4AD-2BEC-75202C1307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9625" y="4423095"/>
                <a:ext cx="65232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1260E39-DFD1-01F7-62F2-9F4F83A80703}"/>
                  </a:ext>
                </a:extLst>
              </p14:cNvPr>
              <p14:cNvContentPartPr/>
              <p14:nvPr/>
            </p14:nvContentPartPr>
            <p14:xfrm>
              <a:off x="3724185" y="1619055"/>
              <a:ext cx="674280" cy="765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1260E39-DFD1-01F7-62F2-9F4F83A8070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61151" y="1556085"/>
                <a:ext cx="799987" cy="891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2AFF482-1745-751B-B08F-9B2E0ACA68B6}"/>
                  </a:ext>
                </a:extLst>
              </p14:cNvPr>
              <p14:cNvContentPartPr/>
              <p14:nvPr/>
            </p14:nvContentPartPr>
            <p14:xfrm>
              <a:off x="3823185" y="2419335"/>
              <a:ext cx="549000" cy="866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2AFF482-1745-751B-B08F-9B2E0ACA68B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60226" y="2356335"/>
                <a:ext cx="674558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7A0B293-0743-C3E9-55BE-F1C1BB4B50FC}"/>
                  </a:ext>
                </a:extLst>
              </p14:cNvPr>
              <p14:cNvContentPartPr/>
              <p14:nvPr/>
            </p14:nvContentPartPr>
            <p14:xfrm>
              <a:off x="4495665" y="2390535"/>
              <a:ext cx="1491840" cy="385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7A0B293-0743-C3E9-55BE-F1C1BB4B50F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32665" y="2327535"/>
                <a:ext cx="161748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430380A-EF5F-6246-9BD6-5CE0DB006BB7}"/>
                  </a:ext>
                </a:extLst>
              </p14:cNvPr>
              <p14:cNvContentPartPr/>
              <p14:nvPr/>
            </p14:nvContentPartPr>
            <p14:xfrm>
              <a:off x="3895545" y="3343095"/>
              <a:ext cx="1458360" cy="820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430380A-EF5F-6246-9BD6-5CE0DB006BB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32545" y="3280095"/>
                <a:ext cx="1584000" cy="9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1CC95D4-6903-9209-0F71-6EEAC2FC3B4E}"/>
                  </a:ext>
                </a:extLst>
              </p14:cNvPr>
              <p14:cNvContentPartPr/>
              <p14:nvPr/>
            </p14:nvContentPartPr>
            <p14:xfrm>
              <a:off x="2971785" y="2190735"/>
              <a:ext cx="448200" cy="572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1CC95D4-6903-9209-0F71-6EEAC2FC3B4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08785" y="2127735"/>
                <a:ext cx="573840" cy="69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4EAA54F-443A-11C5-ECFE-32020016309B}"/>
                  </a:ext>
                </a:extLst>
              </p14:cNvPr>
              <p14:cNvContentPartPr/>
              <p14:nvPr/>
            </p14:nvContentPartPr>
            <p14:xfrm>
              <a:off x="2266905" y="2676375"/>
              <a:ext cx="810000" cy="952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4EAA54F-443A-11C5-ECFE-32020016309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03877" y="2613375"/>
                <a:ext cx="935696" cy="10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D2F4451-2268-275B-941D-541E4B5636CA}"/>
                  </a:ext>
                </a:extLst>
              </p14:cNvPr>
              <p14:cNvContentPartPr/>
              <p14:nvPr/>
            </p14:nvContentPartPr>
            <p14:xfrm>
              <a:off x="846705" y="2647935"/>
              <a:ext cx="1401480" cy="1116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D2F4451-2268-275B-941D-541E4B5636C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3705" y="2584955"/>
                <a:ext cx="1527120" cy="1241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C386958-48BF-8D6E-D4B0-19F92D34750B}"/>
                  </a:ext>
                </a:extLst>
              </p14:cNvPr>
              <p14:cNvContentPartPr/>
              <p14:nvPr/>
            </p14:nvContentPartPr>
            <p14:xfrm>
              <a:off x="1552305" y="3324015"/>
              <a:ext cx="396720" cy="624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C386958-48BF-8D6E-D4B0-19F92D34750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89248" y="3261015"/>
                <a:ext cx="522474" cy="7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10D5A84-BDBD-C8B6-F8EF-38871A753B01}"/>
                  </a:ext>
                </a:extLst>
              </p14:cNvPr>
              <p14:cNvContentPartPr/>
              <p14:nvPr/>
            </p14:nvContentPartPr>
            <p14:xfrm>
              <a:off x="904665" y="3838455"/>
              <a:ext cx="368280" cy="605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10D5A84-BDBD-C8B6-F8EF-38871A753B0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41665" y="3775455"/>
                <a:ext cx="493920" cy="73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B816DA7-F08B-F18B-D5BA-2625934AEC37}"/>
                  </a:ext>
                </a:extLst>
              </p14:cNvPr>
              <p14:cNvContentPartPr/>
              <p14:nvPr/>
            </p14:nvContentPartPr>
            <p14:xfrm>
              <a:off x="2028585" y="3990735"/>
              <a:ext cx="884880" cy="417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B816DA7-F08B-F18B-D5BA-2625934AEC3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965559" y="3927735"/>
                <a:ext cx="1010571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3A29DDD-07A0-2937-05E1-988B6D6E3BA8}"/>
                  </a:ext>
                </a:extLst>
              </p14:cNvPr>
              <p14:cNvContentPartPr/>
              <p14:nvPr/>
            </p14:nvContentPartPr>
            <p14:xfrm>
              <a:off x="2135865" y="4400415"/>
              <a:ext cx="741240" cy="612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3A29DDD-07A0-2937-05E1-988B6D6E3BA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072865" y="4337452"/>
                <a:ext cx="866880" cy="737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958BC2F-2370-C7CA-BA0D-D2D3BD3C89AD}"/>
                  </a:ext>
                </a:extLst>
              </p14:cNvPr>
              <p14:cNvContentPartPr/>
              <p14:nvPr/>
            </p14:nvContentPartPr>
            <p14:xfrm>
              <a:off x="5341305" y="2790855"/>
              <a:ext cx="688320" cy="718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958BC2F-2370-C7CA-BA0D-D2D3BD3C89A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278338" y="2727855"/>
                <a:ext cx="813894" cy="84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9837CBB-79B5-C181-A886-64BC4C2A9431}"/>
                  </a:ext>
                </a:extLst>
              </p14:cNvPr>
              <p14:cNvContentPartPr/>
              <p14:nvPr/>
            </p14:nvContentPartPr>
            <p14:xfrm>
              <a:off x="6095865" y="2781135"/>
              <a:ext cx="941760" cy="812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9837CBB-79B5-C181-A886-64BC4C2A943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032865" y="2718135"/>
                <a:ext cx="1067400" cy="9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D33E5D7F-CAA2-43E3-E027-446346D50A95}"/>
              </a:ext>
            </a:extLst>
          </p:cNvPr>
          <p:cNvGrpSpPr/>
          <p:nvPr/>
        </p:nvGrpSpPr>
        <p:grpSpPr>
          <a:xfrm>
            <a:off x="4277505" y="4219335"/>
            <a:ext cx="2845080" cy="1707120"/>
            <a:chOff x="4277505" y="4219335"/>
            <a:chExt cx="2845080" cy="170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6FDE0AC-9AF9-F5C2-6CF4-0DD59FB5984C}"/>
                    </a:ext>
                  </a:extLst>
                </p14:cNvPr>
                <p14:cNvContentPartPr/>
                <p14:nvPr/>
              </p14:nvContentPartPr>
              <p14:xfrm>
                <a:off x="4277505" y="4229055"/>
                <a:ext cx="1047240" cy="923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6FDE0AC-9AF9-F5C2-6CF4-0DD59FB5984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14527" y="4166080"/>
                  <a:ext cx="1172837" cy="1049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D18E375-C32D-A275-CC1A-63F32696CAA5}"/>
                    </a:ext>
                  </a:extLst>
                </p14:cNvPr>
                <p14:cNvContentPartPr/>
                <p14:nvPr/>
              </p14:nvContentPartPr>
              <p14:xfrm>
                <a:off x="5400345" y="4219335"/>
                <a:ext cx="786240" cy="900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D18E375-C32D-A275-CC1A-63F32696CAA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37345" y="4156335"/>
                  <a:ext cx="911880" cy="10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B477DD9-F47C-D1C9-463A-53CEBC9DEFBA}"/>
                    </a:ext>
                  </a:extLst>
                </p14:cNvPr>
                <p14:cNvContentPartPr/>
                <p14:nvPr/>
              </p14:nvContentPartPr>
              <p14:xfrm>
                <a:off x="5461545" y="5181615"/>
                <a:ext cx="748800" cy="74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B477DD9-F47C-D1C9-463A-53CEBC9DEFB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98575" y="5118645"/>
                  <a:ext cx="874380" cy="870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6D19C93-15EC-27AC-EA12-04117D79BA4E}"/>
                    </a:ext>
                  </a:extLst>
                </p14:cNvPr>
                <p14:cNvContentPartPr/>
                <p14:nvPr/>
              </p14:nvContentPartPr>
              <p14:xfrm>
                <a:off x="6267225" y="5210055"/>
                <a:ext cx="855360" cy="606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6D19C93-15EC-27AC-EA12-04117D79BA4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04225" y="5147055"/>
                  <a:ext cx="981000" cy="73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BF7CE02-9346-F384-9A1B-8462930E5673}"/>
              </a:ext>
            </a:extLst>
          </p:cNvPr>
          <p:cNvGrpSpPr/>
          <p:nvPr/>
        </p:nvGrpSpPr>
        <p:grpSpPr>
          <a:xfrm>
            <a:off x="1645545" y="5038695"/>
            <a:ext cx="914760" cy="399240"/>
            <a:chOff x="1645545" y="5038695"/>
            <a:chExt cx="91476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0619C33-C69E-1A28-BBDE-175CDA558B7A}"/>
                    </a:ext>
                  </a:extLst>
                </p14:cNvPr>
                <p14:cNvContentPartPr/>
                <p14:nvPr/>
              </p14:nvContentPartPr>
              <p14:xfrm>
                <a:off x="2162145" y="5038695"/>
                <a:ext cx="398160" cy="325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0619C33-C69E-1A28-BBDE-175CDA558B7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099145" y="4975765"/>
                  <a:ext cx="523800" cy="450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38F3F4C-BDAE-F68B-B72A-0057E5A4650F}"/>
                    </a:ext>
                  </a:extLst>
                </p14:cNvPr>
                <p14:cNvContentPartPr/>
                <p14:nvPr/>
              </p14:nvContentPartPr>
              <p14:xfrm>
                <a:off x="1645545" y="5067135"/>
                <a:ext cx="469080" cy="37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38F3F4C-BDAE-F68B-B72A-0057E5A4650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82593" y="5004135"/>
                  <a:ext cx="594624" cy="496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50" name="Picture 2" descr="Diamond Ore | Paper Minecraft Modded Wiki | Fandom">
            <a:extLst>
              <a:ext uri="{FF2B5EF4-FFF2-40B4-BE49-F238E27FC236}">
                <a16:creationId xmlns:a16="http://schemas.microsoft.com/office/drawing/2014/main" id="{8ADEAA8F-B933-859C-CDC4-583E08CEE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60" y="5271585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Diamond Ore | Paper Minecraft Modded Wiki | Fandom">
            <a:extLst>
              <a:ext uri="{FF2B5EF4-FFF2-40B4-BE49-F238E27FC236}">
                <a16:creationId xmlns:a16="http://schemas.microsoft.com/office/drawing/2014/main" id="{C704149B-53F2-40DB-9784-F21B81002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35" y="5661720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iamond Ore | Paper Minecraft Modded Wiki | Fandom">
            <a:extLst>
              <a:ext uri="{FF2B5EF4-FFF2-40B4-BE49-F238E27FC236}">
                <a16:creationId xmlns:a16="http://schemas.microsoft.com/office/drawing/2014/main" id="{B7E83C09-D5CD-BC54-0D38-2E2BD4D12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05" y="5131518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Diamond Ore | Paper Minecraft Modded Wiki | Fandom">
            <a:extLst>
              <a:ext uri="{FF2B5EF4-FFF2-40B4-BE49-F238E27FC236}">
                <a16:creationId xmlns:a16="http://schemas.microsoft.com/office/drawing/2014/main" id="{6CF4B3FB-2010-4871-A79B-5A4E7C84F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70" y="5226675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Diamond Ore | Paper Minecraft Modded Wiki | Fandom">
            <a:extLst>
              <a:ext uri="{FF2B5EF4-FFF2-40B4-BE49-F238E27FC236}">
                <a16:creationId xmlns:a16="http://schemas.microsoft.com/office/drawing/2014/main" id="{402FE1ED-6409-D403-C658-EE906D159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437" y="4987217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neCraft Coal Ore Pattern">
            <a:extLst>
              <a:ext uri="{FF2B5EF4-FFF2-40B4-BE49-F238E27FC236}">
                <a16:creationId xmlns:a16="http://schemas.microsoft.com/office/drawing/2014/main" id="{57D8D101-B262-5E4A-1FF4-FD54E95A1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954" y="2676375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MineCraft Coal Ore Pattern">
            <a:extLst>
              <a:ext uri="{FF2B5EF4-FFF2-40B4-BE49-F238E27FC236}">
                <a16:creationId xmlns:a16="http://schemas.microsoft.com/office/drawing/2014/main" id="{6F71A39E-C4E2-A63D-F41E-B36B4B123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87" y="2537351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MineCraft Coal Ore Pattern">
            <a:extLst>
              <a:ext uri="{FF2B5EF4-FFF2-40B4-BE49-F238E27FC236}">
                <a16:creationId xmlns:a16="http://schemas.microsoft.com/office/drawing/2014/main" id="{6C7090FD-C01F-0800-EB68-26E3BEE95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433" y="1546783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MineCraft Coal Ore Pattern">
            <a:extLst>
              <a:ext uri="{FF2B5EF4-FFF2-40B4-BE49-F238E27FC236}">
                <a16:creationId xmlns:a16="http://schemas.microsoft.com/office/drawing/2014/main" id="{450C3B6A-EEF7-8839-BD21-2EC27C976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073" y="2061601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MineCraft Coal Ore Pattern">
            <a:extLst>
              <a:ext uri="{FF2B5EF4-FFF2-40B4-BE49-F238E27FC236}">
                <a16:creationId xmlns:a16="http://schemas.microsoft.com/office/drawing/2014/main" id="{03C10D0E-5E97-7825-78F7-F9B3372FA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02" y="3146623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MineCraft Coal Ore Pattern">
            <a:extLst>
              <a:ext uri="{FF2B5EF4-FFF2-40B4-BE49-F238E27FC236}">
                <a16:creationId xmlns:a16="http://schemas.microsoft.com/office/drawing/2014/main" id="{EE3A65C7-7D39-290E-71E7-A1C5C71C3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51" y="3116472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MineCraft Coal Ore Pattern">
            <a:extLst>
              <a:ext uri="{FF2B5EF4-FFF2-40B4-BE49-F238E27FC236}">
                <a16:creationId xmlns:a16="http://schemas.microsoft.com/office/drawing/2014/main" id="{BEBCBE2D-35A5-23A0-0455-B9CC400EB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034" y="1994263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ron ore - Search - NovaSkin">
            <a:extLst>
              <a:ext uri="{FF2B5EF4-FFF2-40B4-BE49-F238E27FC236}">
                <a16:creationId xmlns:a16="http://schemas.microsoft.com/office/drawing/2014/main" id="{91497B80-260D-F864-D145-2E2BB365D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334" y="4131645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8" descr="iron ore - Search - NovaSkin">
            <a:extLst>
              <a:ext uri="{FF2B5EF4-FFF2-40B4-BE49-F238E27FC236}">
                <a16:creationId xmlns:a16="http://schemas.microsoft.com/office/drawing/2014/main" id="{69ED9DA3-66A7-2E90-1E0D-675AE2F7D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911" y="3590682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iron ore - Search - NovaSkin">
            <a:extLst>
              <a:ext uri="{FF2B5EF4-FFF2-40B4-BE49-F238E27FC236}">
                <a16:creationId xmlns:a16="http://schemas.microsoft.com/office/drawing/2014/main" id="{0BEC51E9-5A99-77F3-9794-09AD6FA0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885" y="3932394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" name="Picture 8" descr="iron ore - Search - NovaSkin">
            <a:extLst>
              <a:ext uri="{FF2B5EF4-FFF2-40B4-BE49-F238E27FC236}">
                <a16:creationId xmlns:a16="http://schemas.microsoft.com/office/drawing/2014/main" id="{E7437662-C0B0-E874-321C-6963E6412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283" y="3940868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8" descr="iron ore - Search - NovaSkin">
            <a:extLst>
              <a:ext uri="{FF2B5EF4-FFF2-40B4-BE49-F238E27FC236}">
                <a16:creationId xmlns:a16="http://schemas.microsoft.com/office/drawing/2014/main" id="{7FC283F0-A4FB-A8F6-935A-122C9D138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534" y="2968141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8" descr="iron ore - Search - NovaSkin">
            <a:extLst>
              <a:ext uri="{FF2B5EF4-FFF2-40B4-BE49-F238E27FC236}">
                <a16:creationId xmlns:a16="http://schemas.microsoft.com/office/drawing/2014/main" id="{37F1404E-1C33-6301-30FF-56197C125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67" y="3417658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reasure Room Images – Browse 22,993 Stock Photos, Vectors ...">
            <a:extLst>
              <a:ext uri="{FF2B5EF4-FFF2-40B4-BE49-F238E27FC236}">
                <a16:creationId xmlns:a16="http://schemas.microsoft.com/office/drawing/2014/main" id="{D85FB6C7-C801-92BC-A8C1-76718E784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505" y="5580328"/>
            <a:ext cx="1188382" cy="66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127CAB-02A4-ADC9-9C09-8AED2814F8E4}"/>
              </a:ext>
            </a:extLst>
          </p:cNvPr>
          <p:cNvSpPr/>
          <p:nvPr/>
        </p:nvSpPr>
        <p:spPr>
          <a:xfrm>
            <a:off x="8230164" y="1166471"/>
            <a:ext cx="3449464" cy="3793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Explore each level before going to the next layer below</a:t>
            </a:r>
          </a:p>
        </p:txBody>
      </p:sp>
      <p:pic>
        <p:nvPicPr>
          <p:cNvPr id="18" name="Graphic 17" descr="Walk with solid fill">
            <a:extLst>
              <a:ext uri="{FF2B5EF4-FFF2-40B4-BE49-F238E27FC236}">
                <a16:creationId xmlns:a16="http://schemas.microsoft.com/office/drawing/2014/main" id="{9E2B6DAF-C6DC-4A00-E1C2-A1074D4A4A1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889438" y="383605"/>
            <a:ext cx="369332" cy="369332"/>
          </a:xfrm>
          <a:prstGeom prst="rect">
            <a:avLst/>
          </a:prstGeom>
        </p:spPr>
      </p:pic>
      <p:pic>
        <p:nvPicPr>
          <p:cNvPr id="20" name="Graphic 19" descr="Walk with solid fill">
            <a:extLst>
              <a:ext uri="{FF2B5EF4-FFF2-40B4-BE49-F238E27FC236}">
                <a16:creationId xmlns:a16="http://schemas.microsoft.com/office/drawing/2014/main" id="{90E6A974-12A1-D155-54CD-31484616935E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619282" y="369901"/>
            <a:ext cx="369332" cy="369332"/>
          </a:xfrm>
          <a:prstGeom prst="rect">
            <a:avLst/>
          </a:prstGeom>
        </p:spPr>
      </p:pic>
      <p:pic>
        <p:nvPicPr>
          <p:cNvPr id="25" name="Graphic 24" descr="Walk with solid fill">
            <a:extLst>
              <a:ext uri="{FF2B5EF4-FFF2-40B4-BE49-F238E27FC236}">
                <a16:creationId xmlns:a16="http://schemas.microsoft.com/office/drawing/2014/main" id="{89D26F5F-CE8A-5DA8-2048-9F46A42484AC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362779" y="367021"/>
            <a:ext cx="369332" cy="3693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9BF7CCD-B06D-CEB8-1C9C-12682DED5E8E}"/>
                  </a:ext>
                </a:extLst>
              </p14:cNvPr>
              <p14:cNvContentPartPr/>
              <p14:nvPr/>
            </p14:nvContentPartPr>
            <p14:xfrm>
              <a:off x="2819145" y="752175"/>
              <a:ext cx="776880" cy="776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9BF7CCD-B06D-CEB8-1C9C-12682DED5E8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813025" y="746055"/>
                <a:ext cx="78912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AF154F1-ECF1-B132-CA75-6F8F663D5871}"/>
                  </a:ext>
                </a:extLst>
              </p14:cNvPr>
              <p14:cNvContentPartPr/>
              <p14:nvPr/>
            </p14:nvContentPartPr>
            <p14:xfrm>
              <a:off x="3055665" y="1514295"/>
              <a:ext cx="565920" cy="1172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AF154F1-ECF1-B132-CA75-6F8F663D587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049545" y="1508177"/>
                <a:ext cx="578160" cy="1184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B6FBDD0-3F6A-AE80-2898-67378546562F}"/>
                  </a:ext>
                </a:extLst>
              </p14:cNvPr>
              <p14:cNvContentPartPr/>
              <p14:nvPr/>
            </p14:nvContentPartPr>
            <p14:xfrm>
              <a:off x="2950185" y="1702215"/>
              <a:ext cx="1413360" cy="955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B6FBDD0-3F6A-AE80-2898-67378546562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944065" y="1696095"/>
                <a:ext cx="1425600" cy="9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BF797D5-F91B-13A1-6C45-CE607853CAC2}"/>
                  </a:ext>
                </a:extLst>
              </p14:cNvPr>
              <p14:cNvContentPartPr/>
              <p14:nvPr/>
            </p14:nvContentPartPr>
            <p14:xfrm>
              <a:off x="4476585" y="2381175"/>
              <a:ext cx="1296000" cy="3798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BF797D5-F91B-13A1-6C45-CE607853CAC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470465" y="2375055"/>
                <a:ext cx="1308240" cy="39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0FB18418-6AFB-B91F-5C5F-D68CE6AE7BE3}"/>
              </a:ext>
            </a:extLst>
          </p:cNvPr>
          <p:cNvGrpSpPr/>
          <p:nvPr/>
        </p:nvGrpSpPr>
        <p:grpSpPr>
          <a:xfrm>
            <a:off x="3723465" y="1561095"/>
            <a:ext cx="3202560" cy="1946520"/>
            <a:chOff x="3723465" y="1561095"/>
            <a:chExt cx="3202560" cy="19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F4B75FB-3C65-A997-C612-BEB1F432D568}"/>
                    </a:ext>
                  </a:extLst>
                </p14:cNvPr>
                <p14:cNvContentPartPr/>
                <p14:nvPr/>
              </p14:nvContentPartPr>
              <p14:xfrm>
                <a:off x="5410065" y="2790855"/>
                <a:ext cx="514800" cy="633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F4B75FB-3C65-A997-C612-BEB1F432D56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403945" y="2784735"/>
                  <a:ext cx="52704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5D8B18D-2DFD-820F-000F-703F38FFBF6C}"/>
                    </a:ext>
                  </a:extLst>
                </p14:cNvPr>
                <p14:cNvContentPartPr/>
                <p14:nvPr/>
              </p14:nvContentPartPr>
              <p14:xfrm>
                <a:off x="5657745" y="2753055"/>
                <a:ext cx="383040" cy="419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5D8B18D-2DFD-820F-000F-703F38FFBF6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651625" y="2746935"/>
                  <a:ext cx="39528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DD1B151-A5D1-3A4F-1BC2-5B3D7BD1501F}"/>
                    </a:ext>
                  </a:extLst>
                </p14:cNvPr>
                <p14:cNvContentPartPr/>
                <p14:nvPr/>
              </p14:nvContentPartPr>
              <p14:xfrm>
                <a:off x="6181545" y="2866815"/>
                <a:ext cx="744480" cy="640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DD1B151-A5D1-3A4F-1BC2-5B3D7BD1501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175425" y="2860695"/>
                  <a:ext cx="75672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BBF2AD6-5E75-4F91-F3F1-C5ED94C24CB6}"/>
                    </a:ext>
                  </a:extLst>
                </p14:cNvPr>
                <p14:cNvContentPartPr/>
                <p14:nvPr/>
              </p14:nvContentPartPr>
              <p14:xfrm>
                <a:off x="3723465" y="1561095"/>
                <a:ext cx="3163320" cy="1820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BBF2AD6-5E75-4F91-F3F1-C5ED94C24CB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717345" y="1554975"/>
                  <a:ext cx="3175560" cy="183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82967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3E2D9FF-A384-54F4-F397-A4C928D4D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F0DDF9D0-2C84-32B5-4D24-6AD965C16BFB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C3B7D53-B986-30F5-8C58-AA3A0B8E0E41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59703EC5-BBF3-3B5D-4A3A-EC695CCA7E42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F093DF79-C9B7-3FA6-CAB4-7B79889906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3CBE43C9-EFC7-4E76-4DD4-601FF1D6C62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6F3C3B-CF1E-ADC7-4E30-E9B6A1A24E11}"/>
              </a:ext>
            </a:extLst>
          </p:cNvPr>
          <p:cNvSpPr txBox="1"/>
          <p:nvPr/>
        </p:nvSpPr>
        <p:spPr>
          <a:xfrm>
            <a:off x="138212" y="37898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now reached the cave, but the cave consists of many complex tunnels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EF6F98-B058-42C8-CA11-8434D9BF6084}"/>
              </a:ext>
            </a:extLst>
          </p:cNvPr>
          <p:cNvSpPr/>
          <p:nvPr/>
        </p:nvSpPr>
        <p:spPr>
          <a:xfrm>
            <a:off x="91440" y="738324"/>
            <a:ext cx="12009120" cy="56818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Deciduous tree outline">
            <a:extLst>
              <a:ext uri="{FF2B5EF4-FFF2-40B4-BE49-F238E27FC236}">
                <a16:creationId xmlns:a16="http://schemas.microsoft.com/office/drawing/2014/main" id="{21496AD0-83E6-D244-C878-F473029AD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8822" y="100254"/>
            <a:ext cx="675156" cy="675156"/>
          </a:xfrm>
          <a:prstGeom prst="rect">
            <a:avLst/>
          </a:prstGeom>
        </p:spPr>
      </p:pic>
      <p:pic>
        <p:nvPicPr>
          <p:cNvPr id="9" name="Graphic 8" descr="Deciduous tree outline">
            <a:extLst>
              <a:ext uri="{FF2B5EF4-FFF2-40B4-BE49-F238E27FC236}">
                <a16:creationId xmlns:a16="http://schemas.microsoft.com/office/drawing/2014/main" id="{0FB453C7-C9DA-2E5C-72AB-D56040B53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9125" y="100254"/>
            <a:ext cx="675156" cy="675156"/>
          </a:xfrm>
          <a:prstGeom prst="rect">
            <a:avLst/>
          </a:prstGeom>
        </p:spPr>
      </p:pic>
      <p:pic>
        <p:nvPicPr>
          <p:cNvPr id="10" name="Graphic 9" descr="Deciduous tree outline">
            <a:extLst>
              <a:ext uri="{FF2B5EF4-FFF2-40B4-BE49-F238E27FC236}">
                <a16:creationId xmlns:a16="http://schemas.microsoft.com/office/drawing/2014/main" id="{699797F1-7DDB-B658-4480-E72884165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8400" y="100254"/>
            <a:ext cx="675156" cy="675156"/>
          </a:xfrm>
          <a:prstGeom prst="rect">
            <a:avLst/>
          </a:prstGeom>
        </p:spPr>
      </p:pic>
      <p:pic>
        <p:nvPicPr>
          <p:cNvPr id="11" name="Graphic 10" descr="Deciduous tree outline">
            <a:extLst>
              <a:ext uri="{FF2B5EF4-FFF2-40B4-BE49-F238E27FC236}">
                <a16:creationId xmlns:a16="http://schemas.microsoft.com/office/drawing/2014/main" id="{986218F1-3393-ACDA-6E46-694E94E98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3913" y="76135"/>
            <a:ext cx="675156" cy="6751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686D59-297D-63F8-48A9-6E4FBB98CB83}"/>
                  </a:ext>
                </a:extLst>
              </p14:cNvPr>
              <p14:cNvContentPartPr/>
              <p14:nvPr/>
            </p14:nvContentPartPr>
            <p14:xfrm>
              <a:off x="2842545" y="754335"/>
              <a:ext cx="823320" cy="762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686D59-297D-63F8-48A9-6E4FBB98CB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6561" y="718352"/>
                <a:ext cx="894929" cy="834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176078D-B80C-7F8D-9818-10795209A2A3}"/>
                  </a:ext>
                </a:extLst>
              </p14:cNvPr>
              <p14:cNvContentPartPr/>
              <p14:nvPr/>
            </p14:nvContentPartPr>
            <p14:xfrm>
              <a:off x="2850105" y="723735"/>
              <a:ext cx="830160" cy="828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176078D-B80C-7F8D-9818-10795209A2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87078" y="660735"/>
                <a:ext cx="955855" cy="9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64A1BCE-972B-B45D-6A7B-0FDC8114E8DF}"/>
                  </a:ext>
                </a:extLst>
              </p14:cNvPr>
              <p14:cNvContentPartPr/>
              <p14:nvPr/>
            </p14:nvContentPartPr>
            <p14:xfrm>
              <a:off x="2280585" y="1609695"/>
              <a:ext cx="1396080" cy="974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64A1BCE-972B-B45D-6A7B-0FDC8114E8D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17601" y="1546718"/>
                <a:ext cx="1521688" cy="1100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361110E-2EFE-2396-0EE8-B4AEE9FB7F1C}"/>
                  </a:ext>
                </a:extLst>
              </p14:cNvPr>
              <p14:cNvContentPartPr/>
              <p14:nvPr/>
            </p14:nvContentPartPr>
            <p14:xfrm>
              <a:off x="692625" y="4486095"/>
              <a:ext cx="526680" cy="688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361110E-2EFE-2396-0EE8-B4AEE9FB7F1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9625" y="4423095"/>
                <a:ext cx="65232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A018329-0C38-0626-B5E9-47E156DD8BEE}"/>
                  </a:ext>
                </a:extLst>
              </p14:cNvPr>
              <p14:cNvContentPartPr/>
              <p14:nvPr/>
            </p14:nvContentPartPr>
            <p14:xfrm>
              <a:off x="3724185" y="1619055"/>
              <a:ext cx="674280" cy="765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A018329-0C38-0626-B5E9-47E156DD8BE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61151" y="1556085"/>
                <a:ext cx="799987" cy="891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F430E18-09F0-DF38-6A33-1AE8512B18FF}"/>
                  </a:ext>
                </a:extLst>
              </p14:cNvPr>
              <p14:cNvContentPartPr/>
              <p14:nvPr/>
            </p14:nvContentPartPr>
            <p14:xfrm>
              <a:off x="3823185" y="2419335"/>
              <a:ext cx="549000" cy="866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F430E18-09F0-DF38-6A33-1AE8512B18F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60226" y="2356335"/>
                <a:ext cx="674558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0B9B78C-8589-5E20-E4B1-DB3EC3938BC1}"/>
                  </a:ext>
                </a:extLst>
              </p14:cNvPr>
              <p14:cNvContentPartPr/>
              <p14:nvPr/>
            </p14:nvContentPartPr>
            <p14:xfrm>
              <a:off x="4495665" y="2390535"/>
              <a:ext cx="1491840" cy="385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0B9B78C-8589-5E20-E4B1-DB3EC3938BC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32665" y="2327535"/>
                <a:ext cx="161748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81DAB8E-3A00-DA28-F86F-674AC6C703BB}"/>
                  </a:ext>
                </a:extLst>
              </p14:cNvPr>
              <p14:cNvContentPartPr/>
              <p14:nvPr/>
            </p14:nvContentPartPr>
            <p14:xfrm>
              <a:off x="3895545" y="3343095"/>
              <a:ext cx="1458360" cy="820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81DAB8E-3A00-DA28-F86F-674AC6C703B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32545" y="3280095"/>
                <a:ext cx="1584000" cy="9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9D4A52E-CEA4-E9C7-4375-A6D0921371D1}"/>
                  </a:ext>
                </a:extLst>
              </p14:cNvPr>
              <p14:cNvContentPartPr/>
              <p14:nvPr/>
            </p14:nvContentPartPr>
            <p14:xfrm>
              <a:off x="2971785" y="2190735"/>
              <a:ext cx="448200" cy="572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9D4A52E-CEA4-E9C7-4375-A6D0921371D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08785" y="2127735"/>
                <a:ext cx="573840" cy="69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259918B-503A-CD94-4D4D-88B127D52EBD}"/>
                  </a:ext>
                </a:extLst>
              </p14:cNvPr>
              <p14:cNvContentPartPr/>
              <p14:nvPr/>
            </p14:nvContentPartPr>
            <p14:xfrm>
              <a:off x="2266905" y="2676375"/>
              <a:ext cx="810000" cy="952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259918B-503A-CD94-4D4D-88B127D52EB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03877" y="2613375"/>
                <a:ext cx="935696" cy="10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CCB14D0-D3CD-F2A6-A02E-94DEB87323B3}"/>
                  </a:ext>
                </a:extLst>
              </p14:cNvPr>
              <p14:cNvContentPartPr/>
              <p14:nvPr/>
            </p14:nvContentPartPr>
            <p14:xfrm>
              <a:off x="846705" y="2647935"/>
              <a:ext cx="1401480" cy="1116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CCB14D0-D3CD-F2A6-A02E-94DEB87323B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3705" y="2584955"/>
                <a:ext cx="1527120" cy="1241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AA5F1F6-1ACB-425F-E5B3-CD247CC494E2}"/>
                  </a:ext>
                </a:extLst>
              </p14:cNvPr>
              <p14:cNvContentPartPr/>
              <p14:nvPr/>
            </p14:nvContentPartPr>
            <p14:xfrm>
              <a:off x="1552305" y="3324015"/>
              <a:ext cx="396720" cy="624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AA5F1F6-1ACB-425F-E5B3-CD247CC494E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89248" y="3261015"/>
                <a:ext cx="522474" cy="7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DAFED31-8FE2-83AB-43E8-6557B993C57A}"/>
                  </a:ext>
                </a:extLst>
              </p14:cNvPr>
              <p14:cNvContentPartPr/>
              <p14:nvPr/>
            </p14:nvContentPartPr>
            <p14:xfrm>
              <a:off x="904665" y="3838455"/>
              <a:ext cx="368280" cy="605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DAFED31-8FE2-83AB-43E8-6557B993C57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41665" y="3775455"/>
                <a:ext cx="493920" cy="73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A7C446A-EFFA-0048-A443-07688DEBE0B0}"/>
                  </a:ext>
                </a:extLst>
              </p14:cNvPr>
              <p14:cNvContentPartPr/>
              <p14:nvPr/>
            </p14:nvContentPartPr>
            <p14:xfrm>
              <a:off x="2028585" y="3990735"/>
              <a:ext cx="884880" cy="417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A7C446A-EFFA-0048-A443-07688DEBE0B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965559" y="3927735"/>
                <a:ext cx="1010571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B0809DD-1C19-83DE-552E-46A8C203BE40}"/>
                  </a:ext>
                </a:extLst>
              </p14:cNvPr>
              <p14:cNvContentPartPr/>
              <p14:nvPr/>
            </p14:nvContentPartPr>
            <p14:xfrm>
              <a:off x="2135865" y="4400415"/>
              <a:ext cx="741240" cy="612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B0809DD-1C19-83DE-552E-46A8C203BE4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072865" y="4337452"/>
                <a:ext cx="866880" cy="737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5F64B9E-06A0-499E-1B60-1177F42BD662}"/>
                  </a:ext>
                </a:extLst>
              </p14:cNvPr>
              <p14:cNvContentPartPr/>
              <p14:nvPr/>
            </p14:nvContentPartPr>
            <p14:xfrm>
              <a:off x="5341305" y="2790855"/>
              <a:ext cx="688320" cy="718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5F64B9E-06A0-499E-1B60-1177F42BD66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278338" y="2727855"/>
                <a:ext cx="813894" cy="84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CFB5CAD-7E57-2AE6-8897-EC1C044FB9C8}"/>
                  </a:ext>
                </a:extLst>
              </p14:cNvPr>
              <p14:cNvContentPartPr/>
              <p14:nvPr/>
            </p14:nvContentPartPr>
            <p14:xfrm>
              <a:off x="6095865" y="2781135"/>
              <a:ext cx="941760" cy="812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CFB5CAD-7E57-2AE6-8897-EC1C044FB9C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032865" y="2718135"/>
                <a:ext cx="1067400" cy="9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97DEE2A5-45D6-423F-41E8-3D2523F1B5A9}"/>
              </a:ext>
            </a:extLst>
          </p:cNvPr>
          <p:cNvGrpSpPr/>
          <p:nvPr/>
        </p:nvGrpSpPr>
        <p:grpSpPr>
          <a:xfrm>
            <a:off x="4277505" y="4219335"/>
            <a:ext cx="2845080" cy="1707120"/>
            <a:chOff x="4277505" y="4219335"/>
            <a:chExt cx="2845080" cy="170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6412120-514E-5982-D786-E573496F8B71}"/>
                    </a:ext>
                  </a:extLst>
                </p14:cNvPr>
                <p14:cNvContentPartPr/>
                <p14:nvPr/>
              </p14:nvContentPartPr>
              <p14:xfrm>
                <a:off x="4277505" y="4229055"/>
                <a:ext cx="1047240" cy="923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6412120-514E-5982-D786-E573496F8B7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14527" y="4166080"/>
                  <a:ext cx="1172837" cy="1049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C9126D5-CB28-E83F-A410-F66EBD44035D}"/>
                    </a:ext>
                  </a:extLst>
                </p14:cNvPr>
                <p14:cNvContentPartPr/>
                <p14:nvPr/>
              </p14:nvContentPartPr>
              <p14:xfrm>
                <a:off x="5400345" y="4219335"/>
                <a:ext cx="786240" cy="900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C9126D5-CB28-E83F-A410-F66EBD44035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37345" y="4156335"/>
                  <a:ext cx="911880" cy="10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8EF312C-05F8-F1D4-1325-2BD068EAD5ED}"/>
                    </a:ext>
                  </a:extLst>
                </p14:cNvPr>
                <p14:cNvContentPartPr/>
                <p14:nvPr/>
              </p14:nvContentPartPr>
              <p14:xfrm>
                <a:off x="5461545" y="5181615"/>
                <a:ext cx="748800" cy="74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8EF312C-05F8-F1D4-1325-2BD068EAD5E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98575" y="5118645"/>
                  <a:ext cx="874380" cy="870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5868DD6-9A38-3179-4DE6-058F0DEF5970}"/>
                    </a:ext>
                  </a:extLst>
                </p14:cNvPr>
                <p14:cNvContentPartPr/>
                <p14:nvPr/>
              </p14:nvContentPartPr>
              <p14:xfrm>
                <a:off x="6267225" y="5210055"/>
                <a:ext cx="855360" cy="606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5868DD6-9A38-3179-4DE6-058F0DEF597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04225" y="5147055"/>
                  <a:ext cx="981000" cy="73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4F07B1C-5466-8067-F393-CC7D4D22ED87}"/>
              </a:ext>
            </a:extLst>
          </p:cNvPr>
          <p:cNvGrpSpPr/>
          <p:nvPr/>
        </p:nvGrpSpPr>
        <p:grpSpPr>
          <a:xfrm>
            <a:off x="1645545" y="5038695"/>
            <a:ext cx="914760" cy="399240"/>
            <a:chOff x="1645545" y="5038695"/>
            <a:chExt cx="91476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07CBE88-7438-A259-0B5F-C6B7A2581F76}"/>
                    </a:ext>
                  </a:extLst>
                </p14:cNvPr>
                <p14:cNvContentPartPr/>
                <p14:nvPr/>
              </p14:nvContentPartPr>
              <p14:xfrm>
                <a:off x="2162145" y="5038695"/>
                <a:ext cx="398160" cy="325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07CBE88-7438-A259-0B5F-C6B7A2581F7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099145" y="4975765"/>
                  <a:ext cx="523800" cy="450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404F338-EA26-B21A-D79A-66914D175B26}"/>
                    </a:ext>
                  </a:extLst>
                </p14:cNvPr>
                <p14:cNvContentPartPr/>
                <p14:nvPr/>
              </p14:nvContentPartPr>
              <p14:xfrm>
                <a:off x="1645545" y="5067135"/>
                <a:ext cx="469080" cy="37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404F338-EA26-B21A-D79A-66914D175B2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82593" y="5004135"/>
                  <a:ext cx="594624" cy="496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50" name="Picture 2" descr="Diamond Ore | Paper Minecraft Modded Wiki | Fandom">
            <a:extLst>
              <a:ext uri="{FF2B5EF4-FFF2-40B4-BE49-F238E27FC236}">
                <a16:creationId xmlns:a16="http://schemas.microsoft.com/office/drawing/2014/main" id="{AA1C3BD2-6A2F-F15E-317C-0DA48D4A5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60" y="5271585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Diamond Ore | Paper Minecraft Modded Wiki | Fandom">
            <a:extLst>
              <a:ext uri="{FF2B5EF4-FFF2-40B4-BE49-F238E27FC236}">
                <a16:creationId xmlns:a16="http://schemas.microsoft.com/office/drawing/2014/main" id="{36AACDE6-E3AD-761E-85AA-4CA14168E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35" y="5661720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iamond Ore | Paper Minecraft Modded Wiki | Fandom">
            <a:extLst>
              <a:ext uri="{FF2B5EF4-FFF2-40B4-BE49-F238E27FC236}">
                <a16:creationId xmlns:a16="http://schemas.microsoft.com/office/drawing/2014/main" id="{4F07FB83-B098-831B-A535-59E3B9F8F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05" y="5131518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Diamond Ore | Paper Minecraft Modded Wiki | Fandom">
            <a:extLst>
              <a:ext uri="{FF2B5EF4-FFF2-40B4-BE49-F238E27FC236}">
                <a16:creationId xmlns:a16="http://schemas.microsoft.com/office/drawing/2014/main" id="{75D63D4C-AD9F-939A-6D6F-1CE601D74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70" y="5226675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Diamond Ore | Paper Minecraft Modded Wiki | Fandom">
            <a:extLst>
              <a:ext uri="{FF2B5EF4-FFF2-40B4-BE49-F238E27FC236}">
                <a16:creationId xmlns:a16="http://schemas.microsoft.com/office/drawing/2014/main" id="{A2E02B8B-A939-0C2E-6302-37D9976B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437" y="4987217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neCraft Coal Ore Pattern">
            <a:extLst>
              <a:ext uri="{FF2B5EF4-FFF2-40B4-BE49-F238E27FC236}">
                <a16:creationId xmlns:a16="http://schemas.microsoft.com/office/drawing/2014/main" id="{0756D144-9A35-CEC9-136D-793106701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954" y="2676375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MineCraft Coal Ore Pattern">
            <a:extLst>
              <a:ext uri="{FF2B5EF4-FFF2-40B4-BE49-F238E27FC236}">
                <a16:creationId xmlns:a16="http://schemas.microsoft.com/office/drawing/2014/main" id="{AFD2598E-EE6B-EDC6-4DDA-83ABCAA83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87" y="2537351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MineCraft Coal Ore Pattern">
            <a:extLst>
              <a:ext uri="{FF2B5EF4-FFF2-40B4-BE49-F238E27FC236}">
                <a16:creationId xmlns:a16="http://schemas.microsoft.com/office/drawing/2014/main" id="{500CE0CB-4F88-A526-E9BF-B81AEBFD4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433" y="1546783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MineCraft Coal Ore Pattern">
            <a:extLst>
              <a:ext uri="{FF2B5EF4-FFF2-40B4-BE49-F238E27FC236}">
                <a16:creationId xmlns:a16="http://schemas.microsoft.com/office/drawing/2014/main" id="{39FBECE1-2CF2-9632-DF38-2CC810CDA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073" y="2061601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MineCraft Coal Ore Pattern">
            <a:extLst>
              <a:ext uri="{FF2B5EF4-FFF2-40B4-BE49-F238E27FC236}">
                <a16:creationId xmlns:a16="http://schemas.microsoft.com/office/drawing/2014/main" id="{72BB1967-DA70-D914-3D94-799778219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02" y="3146623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MineCraft Coal Ore Pattern">
            <a:extLst>
              <a:ext uri="{FF2B5EF4-FFF2-40B4-BE49-F238E27FC236}">
                <a16:creationId xmlns:a16="http://schemas.microsoft.com/office/drawing/2014/main" id="{060D5716-A743-0AC7-C925-CC6CB2C20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51" y="3116472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MineCraft Coal Ore Pattern">
            <a:extLst>
              <a:ext uri="{FF2B5EF4-FFF2-40B4-BE49-F238E27FC236}">
                <a16:creationId xmlns:a16="http://schemas.microsoft.com/office/drawing/2014/main" id="{F2EDF3E2-3342-51FD-FC88-A11CAF2AE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034" y="1994263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ron ore - Search - NovaSkin">
            <a:extLst>
              <a:ext uri="{FF2B5EF4-FFF2-40B4-BE49-F238E27FC236}">
                <a16:creationId xmlns:a16="http://schemas.microsoft.com/office/drawing/2014/main" id="{AB4097A7-6448-B129-A387-B3A01D50B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334" y="4131645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8" descr="iron ore - Search - NovaSkin">
            <a:extLst>
              <a:ext uri="{FF2B5EF4-FFF2-40B4-BE49-F238E27FC236}">
                <a16:creationId xmlns:a16="http://schemas.microsoft.com/office/drawing/2014/main" id="{F5466075-B362-5E02-3279-61FEF79BA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911" y="3590682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iron ore - Search - NovaSkin">
            <a:extLst>
              <a:ext uri="{FF2B5EF4-FFF2-40B4-BE49-F238E27FC236}">
                <a16:creationId xmlns:a16="http://schemas.microsoft.com/office/drawing/2014/main" id="{9396D1BD-DA9D-88D5-AFD6-DD5CE83DD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885" y="3932394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" name="Picture 8" descr="iron ore - Search - NovaSkin">
            <a:extLst>
              <a:ext uri="{FF2B5EF4-FFF2-40B4-BE49-F238E27FC236}">
                <a16:creationId xmlns:a16="http://schemas.microsoft.com/office/drawing/2014/main" id="{DFDA4356-1E3E-CAD2-4B5E-894577323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283" y="3940868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8" descr="iron ore - Search - NovaSkin">
            <a:extLst>
              <a:ext uri="{FF2B5EF4-FFF2-40B4-BE49-F238E27FC236}">
                <a16:creationId xmlns:a16="http://schemas.microsoft.com/office/drawing/2014/main" id="{5F854431-7354-A454-01B7-80EBFD65C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534" y="2968141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8" descr="iron ore - Search - NovaSkin">
            <a:extLst>
              <a:ext uri="{FF2B5EF4-FFF2-40B4-BE49-F238E27FC236}">
                <a16:creationId xmlns:a16="http://schemas.microsoft.com/office/drawing/2014/main" id="{29E0EE38-8598-DB0F-084F-3688B5209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67" y="3417658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reasure Room Images – Browse 22,993 Stock Photos, Vectors ...">
            <a:extLst>
              <a:ext uri="{FF2B5EF4-FFF2-40B4-BE49-F238E27FC236}">
                <a16:creationId xmlns:a16="http://schemas.microsoft.com/office/drawing/2014/main" id="{ED02B626-060D-5842-684E-C90D5C564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505" y="5580328"/>
            <a:ext cx="1188382" cy="66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CD2ECB-0C13-B2F0-8F87-FF538CD89CBE}"/>
              </a:ext>
            </a:extLst>
          </p:cNvPr>
          <p:cNvSpPr/>
          <p:nvPr/>
        </p:nvSpPr>
        <p:spPr>
          <a:xfrm>
            <a:off x="8230164" y="1166471"/>
            <a:ext cx="3449464" cy="3793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should they explore this cave?</a:t>
            </a:r>
          </a:p>
          <a:p>
            <a:pPr algn="ctr"/>
            <a:endParaRPr lang="en-US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What are the different ways they could explore it?</a:t>
            </a:r>
          </a:p>
        </p:txBody>
      </p:sp>
      <p:pic>
        <p:nvPicPr>
          <p:cNvPr id="18" name="Graphic 17" descr="Walk with solid fill">
            <a:extLst>
              <a:ext uri="{FF2B5EF4-FFF2-40B4-BE49-F238E27FC236}">
                <a16:creationId xmlns:a16="http://schemas.microsoft.com/office/drawing/2014/main" id="{5C08E609-9D1C-711D-F207-0B65356188A1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889438" y="383605"/>
            <a:ext cx="369332" cy="369332"/>
          </a:xfrm>
          <a:prstGeom prst="rect">
            <a:avLst/>
          </a:prstGeom>
        </p:spPr>
      </p:pic>
      <p:pic>
        <p:nvPicPr>
          <p:cNvPr id="20" name="Graphic 19" descr="Walk with solid fill">
            <a:extLst>
              <a:ext uri="{FF2B5EF4-FFF2-40B4-BE49-F238E27FC236}">
                <a16:creationId xmlns:a16="http://schemas.microsoft.com/office/drawing/2014/main" id="{18CC1445-ADBD-7865-1BA8-AF4B845B6715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619282" y="369901"/>
            <a:ext cx="369332" cy="369332"/>
          </a:xfrm>
          <a:prstGeom prst="rect">
            <a:avLst/>
          </a:prstGeom>
        </p:spPr>
      </p:pic>
      <p:pic>
        <p:nvPicPr>
          <p:cNvPr id="25" name="Graphic 24" descr="Walk with solid fill">
            <a:extLst>
              <a:ext uri="{FF2B5EF4-FFF2-40B4-BE49-F238E27FC236}">
                <a16:creationId xmlns:a16="http://schemas.microsoft.com/office/drawing/2014/main" id="{A129C797-F7EC-59EE-9E83-2CFACE5BB7A0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362779" y="367021"/>
            <a:ext cx="369332" cy="3693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3E62210-DC0C-1031-9016-1A9B63070237}"/>
                  </a:ext>
                </a:extLst>
              </p14:cNvPr>
              <p14:cNvContentPartPr/>
              <p14:nvPr/>
            </p14:nvContentPartPr>
            <p14:xfrm>
              <a:off x="593265" y="733455"/>
              <a:ext cx="3008520" cy="4513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3E62210-DC0C-1031-9016-1A9B6307023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87145" y="727335"/>
                <a:ext cx="3020760" cy="45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6263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A70ED8C-8127-56A1-2BE0-144E1ECF0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DEEF74F7-364B-7F20-B856-D490ACA9581E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6B72B84-73BF-AA75-43D0-713A729E15AD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582A3B8D-0EE4-1C69-BD89-52FADE33B6C9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CEC134BE-89FE-AA0E-CA8B-1416EA4C9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6C856D32-ECB9-51EE-F8C4-DB62C1C92F4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34F98E-6E6C-E9F7-14A3-10AB7ECDAD08}"/>
              </a:ext>
            </a:extLst>
          </p:cNvPr>
          <p:cNvSpPr txBox="1"/>
          <p:nvPr/>
        </p:nvSpPr>
        <p:spPr>
          <a:xfrm>
            <a:off x="138212" y="37898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now reached the cave, but the cave consists of many complex tunnels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B58125-1E04-CD3A-4ACF-0FBB429F3284}"/>
              </a:ext>
            </a:extLst>
          </p:cNvPr>
          <p:cNvSpPr/>
          <p:nvPr/>
        </p:nvSpPr>
        <p:spPr>
          <a:xfrm>
            <a:off x="91440" y="738324"/>
            <a:ext cx="12009120" cy="56818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Deciduous tree outline">
            <a:extLst>
              <a:ext uri="{FF2B5EF4-FFF2-40B4-BE49-F238E27FC236}">
                <a16:creationId xmlns:a16="http://schemas.microsoft.com/office/drawing/2014/main" id="{F615A90E-5B4F-AC1B-8E43-3F5A7641A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8822" y="100254"/>
            <a:ext cx="675156" cy="675156"/>
          </a:xfrm>
          <a:prstGeom prst="rect">
            <a:avLst/>
          </a:prstGeom>
        </p:spPr>
      </p:pic>
      <p:pic>
        <p:nvPicPr>
          <p:cNvPr id="9" name="Graphic 8" descr="Deciduous tree outline">
            <a:extLst>
              <a:ext uri="{FF2B5EF4-FFF2-40B4-BE49-F238E27FC236}">
                <a16:creationId xmlns:a16="http://schemas.microsoft.com/office/drawing/2014/main" id="{92F6B722-0196-9361-54EE-FEBFBAD1B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9125" y="100254"/>
            <a:ext cx="675156" cy="675156"/>
          </a:xfrm>
          <a:prstGeom prst="rect">
            <a:avLst/>
          </a:prstGeom>
        </p:spPr>
      </p:pic>
      <p:pic>
        <p:nvPicPr>
          <p:cNvPr id="10" name="Graphic 9" descr="Deciduous tree outline">
            <a:extLst>
              <a:ext uri="{FF2B5EF4-FFF2-40B4-BE49-F238E27FC236}">
                <a16:creationId xmlns:a16="http://schemas.microsoft.com/office/drawing/2014/main" id="{5A07D035-AD60-62CA-D4D5-15C2F18FA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8400" y="100254"/>
            <a:ext cx="675156" cy="675156"/>
          </a:xfrm>
          <a:prstGeom prst="rect">
            <a:avLst/>
          </a:prstGeom>
        </p:spPr>
      </p:pic>
      <p:pic>
        <p:nvPicPr>
          <p:cNvPr id="11" name="Graphic 10" descr="Deciduous tree outline">
            <a:extLst>
              <a:ext uri="{FF2B5EF4-FFF2-40B4-BE49-F238E27FC236}">
                <a16:creationId xmlns:a16="http://schemas.microsoft.com/office/drawing/2014/main" id="{2305845D-FB09-B41D-3C26-031929080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3913" y="76135"/>
            <a:ext cx="675156" cy="6751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3E4AC93-675A-B589-47F1-3312B8DF4895}"/>
                  </a:ext>
                </a:extLst>
              </p14:cNvPr>
              <p14:cNvContentPartPr/>
              <p14:nvPr/>
            </p14:nvContentPartPr>
            <p14:xfrm>
              <a:off x="2842545" y="754335"/>
              <a:ext cx="823320" cy="762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3E4AC93-675A-B589-47F1-3312B8DF48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6561" y="718352"/>
                <a:ext cx="894929" cy="834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0A4B24A-282C-6617-BA3C-E4800791A133}"/>
                  </a:ext>
                </a:extLst>
              </p14:cNvPr>
              <p14:cNvContentPartPr/>
              <p14:nvPr/>
            </p14:nvContentPartPr>
            <p14:xfrm>
              <a:off x="2850105" y="723735"/>
              <a:ext cx="830160" cy="828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0A4B24A-282C-6617-BA3C-E4800791A13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87078" y="660735"/>
                <a:ext cx="955855" cy="9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72F71C4-926E-29B5-85A1-A3ECFECD85FE}"/>
                  </a:ext>
                </a:extLst>
              </p14:cNvPr>
              <p14:cNvContentPartPr/>
              <p14:nvPr/>
            </p14:nvContentPartPr>
            <p14:xfrm>
              <a:off x="2280585" y="1609695"/>
              <a:ext cx="1396080" cy="974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72F71C4-926E-29B5-85A1-A3ECFECD85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17601" y="1546718"/>
                <a:ext cx="1521688" cy="1100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9E324A4-6FF2-F723-3947-D6F4A47FA2EF}"/>
                  </a:ext>
                </a:extLst>
              </p14:cNvPr>
              <p14:cNvContentPartPr/>
              <p14:nvPr/>
            </p14:nvContentPartPr>
            <p14:xfrm>
              <a:off x="692625" y="4486095"/>
              <a:ext cx="526680" cy="688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9E324A4-6FF2-F723-3947-D6F4A47FA2E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9625" y="4423095"/>
                <a:ext cx="65232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6C147FA-A302-8AC4-4E1E-068E8FC39BA2}"/>
                  </a:ext>
                </a:extLst>
              </p14:cNvPr>
              <p14:cNvContentPartPr/>
              <p14:nvPr/>
            </p14:nvContentPartPr>
            <p14:xfrm>
              <a:off x="3724185" y="1619055"/>
              <a:ext cx="674280" cy="765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6C147FA-A302-8AC4-4E1E-068E8FC39BA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61151" y="1556085"/>
                <a:ext cx="799987" cy="891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33345C7-A12C-8C18-41FC-02174C1A408D}"/>
                  </a:ext>
                </a:extLst>
              </p14:cNvPr>
              <p14:cNvContentPartPr/>
              <p14:nvPr/>
            </p14:nvContentPartPr>
            <p14:xfrm>
              <a:off x="3823185" y="2419335"/>
              <a:ext cx="549000" cy="866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33345C7-A12C-8C18-41FC-02174C1A408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60226" y="2356335"/>
                <a:ext cx="674558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CD9C38C-5F7A-1B3D-EDB3-97B90C7B7621}"/>
                  </a:ext>
                </a:extLst>
              </p14:cNvPr>
              <p14:cNvContentPartPr/>
              <p14:nvPr/>
            </p14:nvContentPartPr>
            <p14:xfrm>
              <a:off x="4495665" y="2390535"/>
              <a:ext cx="1491840" cy="385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CD9C38C-5F7A-1B3D-EDB3-97B90C7B762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32665" y="2327535"/>
                <a:ext cx="161748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136EFB8-17BF-4874-3834-DA4EEC3739B2}"/>
                  </a:ext>
                </a:extLst>
              </p14:cNvPr>
              <p14:cNvContentPartPr/>
              <p14:nvPr/>
            </p14:nvContentPartPr>
            <p14:xfrm>
              <a:off x="3895545" y="3343095"/>
              <a:ext cx="1458360" cy="820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136EFB8-17BF-4874-3834-DA4EEC3739B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32545" y="3280095"/>
                <a:ext cx="1584000" cy="9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EC56FAB-3E80-E514-D690-36E8A8C31EAE}"/>
                  </a:ext>
                </a:extLst>
              </p14:cNvPr>
              <p14:cNvContentPartPr/>
              <p14:nvPr/>
            </p14:nvContentPartPr>
            <p14:xfrm>
              <a:off x="2971785" y="2190735"/>
              <a:ext cx="448200" cy="572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EC56FAB-3E80-E514-D690-36E8A8C31E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08785" y="2127735"/>
                <a:ext cx="573840" cy="69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9D292D2-DFD0-30DB-D90D-B36C90CCFCDC}"/>
                  </a:ext>
                </a:extLst>
              </p14:cNvPr>
              <p14:cNvContentPartPr/>
              <p14:nvPr/>
            </p14:nvContentPartPr>
            <p14:xfrm>
              <a:off x="2266905" y="2676375"/>
              <a:ext cx="810000" cy="952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9D292D2-DFD0-30DB-D90D-B36C90CCFCD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03877" y="2613375"/>
                <a:ext cx="935696" cy="10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54CEABF-87DC-DD33-3BD8-430B5E010173}"/>
                  </a:ext>
                </a:extLst>
              </p14:cNvPr>
              <p14:cNvContentPartPr/>
              <p14:nvPr/>
            </p14:nvContentPartPr>
            <p14:xfrm>
              <a:off x="846705" y="2647935"/>
              <a:ext cx="1401480" cy="1116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54CEABF-87DC-DD33-3BD8-430B5E01017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3705" y="2584955"/>
                <a:ext cx="1527120" cy="1241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3B05EB1-B50D-0873-97F5-F060A22B120D}"/>
                  </a:ext>
                </a:extLst>
              </p14:cNvPr>
              <p14:cNvContentPartPr/>
              <p14:nvPr/>
            </p14:nvContentPartPr>
            <p14:xfrm>
              <a:off x="1552305" y="3324015"/>
              <a:ext cx="396720" cy="624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3B05EB1-B50D-0873-97F5-F060A22B120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89248" y="3261015"/>
                <a:ext cx="522474" cy="7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476D6DC-2099-9A1E-01D7-1CD6D13AF9F7}"/>
                  </a:ext>
                </a:extLst>
              </p14:cNvPr>
              <p14:cNvContentPartPr/>
              <p14:nvPr/>
            </p14:nvContentPartPr>
            <p14:xfrm>
              <a:off x="904665" y="3838455"/>
              <a:ext cx="368280" cy="605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476D6DC-2099-9A1E-01D7-1CD6D13AF9F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41665" y="3775455"/>
                <a:ext cx="493920" cy="73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4CA6C2A-9DA2-2D6D-6DD1-8C018EF03102}"/>
                  </a:ext>
                </a:extLst>
              </p14:cNvPr>
              <p14:cNvContentPartPr/>
              <p14:nvPr/>
            </p14:nvContentPartPr>
            <p14:xfrm>
              <a:off x="2028585" y="3990735"/>
              <a:ext cx="884880" cy="417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4CA6C2A-9DA2-2D6D-6DD1-8C018EF0310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965559" y="3927735"/>
                <a:ext cx="1010571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F9B7C00-620B-8BCD-A5B3-2CB8698686F5}"/>
                  </a:ext>
                </a:extLst>
              </p14:cNvPr>
              <p14:cNvContentPartPr/>
              <p14:nvPr/>
            </p14:nvContentPartPr>
            <p14:xfrm>
              <a:off x="2135865" y="4400415"/>
              <a:ext cx="741240" cy="612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F9B7C00-620B-8BCD-A5B3-2CB8698686F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072865" y="4337452"/>
                <a:ext cx="866880" cy="737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7A86450-93EA-7B15-AD1A-0E14B10FB4B7}"/>
                  </a:ext>
                </a:extLst>
              </p14:cNvPr>
              <p14:cNvContentPartPr/>
              <p14:nvPr/>
            </p14:nvContentPartPr>
            <p14:xfrm>
              <a:off x="5341305" y="2790855"/>
              <a:ext cx="688320" cy="718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7A86450-93EA-7B15-AD1A-0E14B10FB4B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278338" y="2727855"/>
                <a:ext cx="813894" cy="84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6AE0107-8EA1-8838-C3C3-B8802DE00209}"/>
                  </a:ext>
                </a:extLst>
              </p14:cNvPr>
              <p14:cNvContentPartPr/>
              <p14:nvPr/>
            </p14:nvContentPartPr>
            <p14:xfrm>
              <a:off x="6095865" y="2781135"/>
              <a:ext cx="941760" cy="812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6AE0107-8EA1-8838-C3C3-B8802DE0020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032865" y="2718135"/>
                <a:ext cx="1067400" cy="9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8E97912A-17B2-7852-829F-DC1B209C2ADA}"/>
              </a:ext>
            </a:extLst>
          </p:cNvPr>
          <p:cNvGrpSpPr/>
          <p:nvPr/>
        </p:nvGrpSpPr>
        <p:grpSpPr>
          <a:xfrm>
            <a:off x="4277505" y="4219335"/>
            <a:ext cx="2845080" cy="1707120"/>
            <a:chOff x="4277505" y="4219335"/>
            <a:chExt cx="2845080" cy="170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BF582EF-FD47-94DF-98B2-0CDA366DA561}"/>
                    </a:ext>
                  </a:extLst>
                </p14:cNvPr>
                <p14:cNvContentPartPr/>
                <p14:nvPr/>
              </p14:nvContentPartPr>
              <p14:xfrm>
                <a:off x="4277505" y="4229055"/>
                <a:ext cx="1047240" cy="923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BF582EF-FD47-94DF-98B2-0CDA366DA56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14527" y="4166080"/>
                  <a:ext cx="1172837" cy="1049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8B6CA4-3201-9C18-3D7A-D640D4F28F4E}"/>
                    </a:ext>
                  </a:extLst>
                </p14:cNvPr>
                <p14:cNvContentPartPr/>
                <p14:nvPr/>
              </p14:nvContentPartPr>
              <p14:xfrm>
                <a:off x="5400345" y="4219335"/>
                <a:ext cx="786240" cy="900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8B6CA4-3201-9C18-3D7A-D640D4F28F4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37345" y="4156335"/>
                  <a:ext cx="911880" cy="10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BF5900D-F230-4C08-27CD-77C887315F82}"/>
                    </a:ext>
                  </a:extLst>
                </p14:cNvPr>
                <p14:cNvContentPartPr/>
                <p14:nvPr/>
              </p14:nvContentPartPr>
              <p14:xfrm>
                <a:off x="5461545" y="5181615"/>
                <a:ext cx="748800" cy="74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BF5900D-F230-4C08-27CD-77C887315F8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98575" y="5118645"/>
                  <a:ext cx="874380" cy="870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638E752-5FD9-AF2F-EB99-4AEDE75AE45F}"/>
                    </a:ext>
                  </a:extLst>
                </p14:cNvPr>
                <p14:cNvContentPartPr/>
                <p14:nvPr/>
              </p14:nvContentPartPr>
              <p14:xfrm>
                <a:off x="6267225" y="5210055"/>
                <a:ext cx="855360" cy="606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638E752-5FD9-AF2F-EB99-4AEDE75AE45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04225" y="5147055"/>
                  <a:ext cx="981000" cy="73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31F399C-C143-3A56-EF96-E3FFEB56882C}"/>
              </a:ext>
            </a:extLst>
          </p:cNvPr>
          <p:cNvGrpSpPr/>
          <p:nvPr/>
        </p:nvGrpSpPr>
        <p:grpSpPr>
          <a:xfrm>
            <a:off x="1645545" y="5038695"/>
            <a:ext cx="914760" cy="399240"/>
            <a:chOff x="1645545" y="5038695"/>
            <a:chExt cx="91476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7E68AEC-4FD5-829C-9A72-EF8B09CCA19C}"/>
                    </a:ext>
                  </a:extLst>
                </p14:cNvPr>
                <p14:cNvContentPartPr/>
                <p14:nvPr/>
              </p14:nvContentPartPr>
              <p14:xfrm>
                <a:off x="2162145" y="5038695"/>
                <a:ext cx="398160" cy="325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7E68AEC-4FD5-829C-9A72-EF8B09CCA19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099145" y="4975765"/>
                  <a:ext cx="523800" cy="450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27D26B1-6FAD-A59A-84B4-FCE0458F51A3}"/>
                    </a:ext>
                  </a:extLst>
                </p14:cNvPr>
                <p14:cNvContentPartPr/>
                <p14:nvPr/>
              </p14:nvContentPartPr>
              <p14:xfrm>
                <a:off x="1645545" y="5067135"/>
                <a:ext cx="469080" cy="37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27D26B1-6FAD-A59A-84B4-FCE0458F51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82593" y="5004135"/>
                  <a:ext cx="594624" cy="496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50" name="Picture 2" descr="Diamond Ore | Paper Minecraft Modded Wiki | Fandom">
            <a:extLst>
              <a:ext uri="{FF2B5EF4-FFF2-40B4-BE49-F238E27FC236}">
                <a16:creationId xmlns:a16="http://schemas.microsoft.com/office/drawing/2014/main" id="{19653C22-4E25-67D6-1371-91BF0B22A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60" y="5271585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Diamond Ore | Paper Minecraft Modded Wiki | Fandom">
            <a:extLst>
              <a:ext uri="{FF2B5EF4-FFF2-40B4-BE49-F238E27FC236}">
                <a16:creationId xmlns:a16="http://schemas.microsoft.com/office/drawing/2014/main" id="{3C0CA719-8677-565E-7BA4-9D950E5D6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35" y="5661720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iamond Ore | Paper Minecraft Modded Wiki | Fandom">
            <a:extLst>
              <a:ext uri="{FF2B5EF4-FFF2-40B4-BE49-F238E27FC236}">
                <a16:creationId xmlns:a16="http://schemas.microsoft.com/office/drawing/2014/main" id="{0E20A981-4F14-4278-4591-6B7C091C3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05" y="5131518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Diamond Ore | Paper Minecraft Modded Wiki | Fandom">
            <a:extLst>
              <a:ext uri="{FF2B5EF4-FFF2-40B4-BE49-F238E27FC236}">
                <a16:creationId xmlns:a16="http://schemas.microsoft.com/office/drawing/2014/main" id="{34A85DB4-20EA-229B-FB3B-EA6EA564C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70" y="5226675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Diamond Ore | Paper Minecraft Modded Wiki | Fandom">
            <a:extLst>
              <a:ext uri="{FF2B5EF4-FFF2-40B4-BE49-F238E27FC236}">
                <a16:creationId xmlns:a16="http://schemas.microsoft.com/office/drawing/2014/main" id="{8AA5A3C3-544B-25EA-4122-6BFDF9CFF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437" y="4987217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neCraft Coal Ore Pattern">
            <a:extLst>
              <a:ext uri="{FF2B5EF4-FFF2-40B4-BE49-F238E27FC236}">
                <a16:creationId xmlns:a16="http://schemas.microsoft.com/office/drawing/2014/main" id="{973992F5-8BD1-CEAC-D9F9-A37B1AA0E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954" y="2676375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MineCraft Coal Ore Pattern">
            <a:extLst>
              <a:ext uri="{FF2B5EF4-FFF2-40B4-BE49-F238E27FC236}">
                <a16:creationId xmlns:a16="http://schemas.microsoft.com/office/drawing/2014/main" id="{0B182576-AAD5-1DB6-E9B1-CAC51A4BF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87" y="2537351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MineCraft Coal Ore Pattern">
            <a:extLst>
              <a:ext uri="{FF2B5EF4-FFF2-40B4-BE49-F238E27FC236}">
                <a16:creationId xmlns:a16="http://schemas.microsoft.com/office/drawing/2014/main" id="{C8668585-C847-947B-54EC-151AE8A71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433" y="1546783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MineCraft Coal Ore Pattern">
            <a:extLst>
              <a:ext uri="{FF2B5EF4-FFF2-40B4-BE49-F238E27FC236}">
                <a16:creationId xmlns:a16="http://schemas.microsoft.com/office/drawing/2014/main" id="{88BC4E10-6624-B91A-BEA0-43674610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073" y="2061601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MineCraft Coal Ore Pattern">
            <a:extLst>
              <a:ext uri="{FF2B5EF4-FFF2-40B4-BE49-F238E27FC236}">
                <a16:creationId xmlns:a16="http://schemas.microsoft.com/office/drawing/2014/main" id="{41434E1A-1AF6-F7AA-6388-41E7C312D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02" y="3146623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MineCraft Coal Ore Pattern">
            <a:extLst>
              <a:ext uri="{FF2B5EF4-FFF2-40B4-BE49-F238E27FC236}">
                <a16:creationId xmlns:a16="http://schemas.microsoft.com/office/drawing/2014/main" id="{9AF8C8A0-898C-08E6-3D89-EBDDAB888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51" y="3116472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MineCraft Coal Ore Pattern">
            <a:extLst>
              <a:ext uri="{FF2B5EF4-FFF2-40B4-BE49-F238E27FC236}">
                <a16:creationId xmlns:a16="http://schemas.microsoft.com/office/drawing/2014/main" id="{6ACEBEA6-5F2D-B237-7C1A-E80F81A29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034" y="1994263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ron ore - Search - NovaSkin">
            <a:extLst>
              <a:ext uri="{FF2B5EF4-FFF2-40B4-BE49-F238E27FC236}">
                <a16:creationId xmlns:a16="http://schemas.microsoft.com/office/drawing/2014/main" id="{89FBB7F5-9F49-DA58-6284-60A3C926A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334" y="4131645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8" descr="iron ore - Search - NovaSkin">
            <a:extLst>
              <a:ext uri="{FF2B5EF4-FFF2-40B4-BE49-F238E27FC236}">
                <a16:creationId xmlns:a16="http://schemas.microsoft.com/office/drawing/2014/main" id="{ECF3EB4B-3EA1-53DA-21DD-E406746CC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911" y="3590682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iron ore - Search - NovaSkin">
            <a:extLst>
              <a:ext uri="{FF2B5EF4-FFF2-40B4-BE49-F238E27FC236}">
                <a16:creationId xmlns:a16="http://schemas.microsoft.com/office/drawing/2014/main" id="{6AA4FD36-14C3-2286-60EC-1EE307131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885" y="3932394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" name="Picture 8" descr="iron ore - Search - NovaSkin">
            <a:extLst>
              <a:ext uri="{FF2B5EF4-FFF2-40B4-BE49-F238E27FC236}">
                <a16:creationId xmlns:a16="http://schemas.microsoft.com/office/drawing/2014/main" id="{9B1A300C-DCDF-E6CE-FAD5-8E5C7130E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283" y="3940868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8" descr="iron ore - Search - NovaSkin">
            <a:extLst>
              <a:ext uri="{FF2B5EF4-FFF2-40B4-BE49-F238E27FC236}">
                <a16:creationId xmlns:a16="http://schemas.microsoft.com/office/drawing/2014/main" id="{BB944455-4C9C-886B-8C96-6B1A82901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534" y="2968141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8" descr="iron ore - Search - NovaSkin">
            <a:extLst>
              <a:ext uri="{FF2B5EF4-FFF2-40B4-BE49-F238E27FC236}">
                <a16:creationId xmlns:a16="http://schemas.microsoft.com/office/drawing/2014/main" id="{847B5285-FA00-9A6D-48CE-F004F891B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67" y="3417658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reasure Room Images – Browse 22,993 Stock Photos, Vectors ...">
            <a:extLst>
              <a:ext uri="{FF2B5EF4-FFF2-40B4-BE49-F238E27FC236}">
                <a16:creationId xmlns:a16="http://schemas.microsoft.com/office/drawing/2014/main" id="{F549AFFF-DCEF-E165-4F9B-C3FBEFC18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505" y="5580328"/>
            <a:ext cx="1188382" cy="66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4D510B-DE4C-08D2-BD81-BD0946A588AA}"/>
              </a:ext>
            </a:extLst>
          </p:cNvPr>
          <p:cNvSpPr/>
          <p:nvPr/>
        </p:nvSpPr>
        <p:spPr>
          <a:xfrm>
            <a:off x="8230164" y="1166471"/>
            <a:ext cx="3449464" cy="3793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Go as far as you can before you backtrack</a:t>
            </a:r>
          </a:p>
        </p:txBody>
      </p:sp>
      <p:pic>
        <p:nvPicPr>
          <p:cNvPr id="18" name="Graphic 17" descr="Walk with solid fill">
            <a:extLst>
              <a:ext uri="{FF2B5EF4-FFF2-40B4-BE49-F238E27FC236}">
                <a16:creationId xmlns:a16="http://schemas.microsoft.com/office/drawing/2014/main" id="{FDC18C7E-D623-DED7-4A02-4EDB4A212E4E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889438" y="383605"/>
            <a:ext cx="369332" cy="369332"/>
          </a:xfrm>
          <a:prstGeom prst="rect">
            <a:avLst/>
          </a:prstGeom>
        </p:spPr>
      </p:pic>
      <p:pic>
        <p:nvPicPr>
          <p:cNvPr id="20" name="Graphic 19" descr="Walk with solid fill">
            <a:extLst>
              <a:ext uri="{FF2B5EF4-FFF2-40B4-BE49-F238E27FC236}">
                <a16:creationId xmlns:a16="http://schemas.microsoft.com/office/drawing/2014/main" id="{A5538D84-A980-9EBD-7E25-601848C87A81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619282" y="369901"/>
            <a:ext cx="369332" cy="369332"/>
          </a:xfrm>
          <a:prstGeom prst="rect">
            <a:avLst/>
          </a:prstGeom>
        </p:spPr>
      </p:pic>
      <p:pic>
        <p:nvPicPr>
          <p:cNvPr id="25" name="Graphic 24" descr="Walk with solid fill">
            <a:extLst>
              <a:ext uri="{FF2B5EF4-FFF2-40B4-BE49-F238E27FC236}">
                <a16:creationId xmlns:a16="http://schemas.microsoft.com/office/drawing/2014/main" id="{C3EF7CDB-6ABC-9083-9B58-E062B7E74BCD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362779" y="367021"/>
            <a:ext cx="369332" cy="3693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B0C2CA5-4118-A78C-4930-75FE899DDCD0}"/>
                  </a:ext>
                </a:extLst>
              </p14:cNvPr>
              <p14:cNvContentPartPr/>
              <p14:nvPr/>
            </p14:nvContentPartPr>
            <p14:xfrm>
              <a:off x="593265" y="733455"/>
              <a:ext cx="3008520" cy="4513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B0C2CA5-4118-A78C-4930-75FE899DDCD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87145" y="727335"/>
                <a:ext cx="3020760" cy="45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4A38FC2-54AA-79FC-F86A-9428AC7992CF}"/>
              </a:ext>
            </a:extLst>
          </p:cNvPr>
          <p:cNvGrpSpPr/>
          <p:nvPr/>
        </p:nvGrpSpPr>
        <p:grpSpPr>
          <a:xfrm>
            <a:off x="914385" y="3304575"/>
            <a:ext cx="1892160" cy="2172600"/>
            <a:chOff x="914385" y="3304575"/>
            <a:chExt cx="1892160" cy="21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D828A5-5C34-2CB5-138B-7D35404321A9}"/>
                    </a:ext>
                  </a:extLst>
                </p14:cNvPr>
                <p14:cNvContentPartPr/>
                <p14:nvPr/>
              </p14:nvContentPartPr>
              <p14:xfrm>
                <a:off x="914385" y="3304575"/>
                <a:ext cx="1892160" cy="2059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D828A5-5C34-2CB5-138B-7D35404321A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08265" y="3298455"/>
                  <a:ext cx="1904400" cy="20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90A428C-6FE3-2967-2653-78B1D6E5FA17}"/>
                    </a:ext>
                  </a:extLst>
                </p14:cNvPr>
                <p14:cNvContentPartPr/>
                <p14:nvPr/>
              </p14:nvContentPartPr>
              <p14:xfrm>
                <a:off x="1838145" y="5131575"/>
                <a:ext cx="721440" cy="345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90A428C-6FE3-2967-2653-78B1D6E5FA1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832025" y="5125455"/>
                  <a:ext cx="733680" cy="357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25222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0007865-69F2-D8EF-1FA3-A153AD6B3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97137F98-BD5D-2ACF-F8A8-47EE15F9DC57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C8DC18D-3ACB-2A50-BDE4-66D2AA9BDDCA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E2B5A80-4888-5AA9-0342-5325D9CFCAFA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7772A2D9-30A2-EDF6-E3FF-337B386982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94985EB-15ED-DD6F-BF2B-0D99347910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F4DDD5-6D37-C2D6-5350-191D38918D6F}"/>
              </a:ext>
            </a:extLst>
          </p:cNvPr>
          <p:cNvSpPr txBox="1"/>
          <p:nvPr/>
        </p:nvSpPr>
        <p:spPr>
          <a:xfrm>
            <a:off x="138212" y="37898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now reached the cave, but the cave consists of many complex tunnels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6FD008-5F4C-0718-82B8-AAB58C382C49}"/>
              </a:ext>
            </a:extLst>
          </p:cNvPr>
          <p:cNvSpPr/>
          <p:nvPr/>
        </p:nvSpPr>
        <p:spPr>
          <a:xfrm>
            <a:off x="91440" y="738324"/>
            <a:ext cx="12009120" cy="56818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Deciduous tree outline">
            <a:extLst>
              <a:ext uri="{FF2B5EF4-FFF2-40B4-BE49-F238E27FC236}">
                <a16:creationId xmlns:a16="http://schemas.microsoft.com/office/drawing/2014/main" id="{0A02F77A-C674-F29B-764B-0F0A44423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8822" y="100254"/>
            <a:ext cx="675156" cy="675156"/>
          </a:xfrm>
          <a:prstGeom prst="rect">
            <a:avLst/>
          </a:prstGeom>
        </p:spPr>
      </p:pic>
      <p:pic>
        <p:nvPicPr>
          <p:cNvPr id="9" name="Graphic 8" descr="Deciduous tree outline">
            <a:extLst>
              <a:ext uri="{FF2B5EF4-FFF2-40B4-BE49-F238E27FC236}">
                <a16:creationId xmlns:a16="http://schemas.microsoft.com/office/drawing/2014/main" id="{D33DA783-4D0E-B2F8-9218-8CAA9872C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9125" y="100254"/>
            <a:ext cx="675156" cy="675156"/>
          </a:xfrm>
          <a:prstGeom prst="rect">
            <a:avLst/>
          </a:prstGeom>
        </p:spPr>
      </p:pic>
      <p:pic>
        <p:nvPicPr>
          <p:cNvPr id="10" name="Graphic 9" descr="Deciduous tree outline">
            <a:extLst>
              <a:ext uri="{FF2B5EF4-FFF2-40B4-BE49-F238E27FC236}">
                <a16:creationId xmlns:a16="http://schemas.microsoft.com/office/drawing/2014/main" id="{9534162E-BD52-0626-848D-E64B95D01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8400" y="100254"/>
            <a:ext cx="675156" cy="675156"/>
          </a:xfrm>
          <a:prstGeom prst="rect">
            <a:avLst/>
          </a:prstGeom>
        </p:spPr>
      </p:pic>
      <p:pic>
        <p:nvPicPr>
          <p:cNvPr id="11" name="Graphic 10" descr="Deciduous tree outline">
            <a:extLst>
              <a:ext uri="{FF2B5EF4-FFF2-40B4-BE49-F238E27FC236}">
                <a16:creationId xmlns:a16="http://schemas.microsoft.com/office/drawing/2014/main" id="{7166BCB4-57A7-C976-BD2B-637AE94F5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3913" y="76135"/>
            <a:ext cx="675156" cy="6751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11360DA-EFE6-BD23-6DEB-A3385DDAA4C6}"/>
                  </a:ext>
                </a:extLst>
              </p14:cNvPr>
              <p14:cNvContentPartPr/>
              <p14:nvPr/>
            </p14:nvContentPartPr>
            <p14:xfrm>
              <a:off x="2842545" y="754335"/>
              <a:ext cx="823320" cy="762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11360DA-EFE6-BD23-6DEB-A3385DDAA4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6561" y="718352"/>
                <a:ext cx="894929" cy="834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FFF04D2-DCB2-4B67-B9C1-114DA2C5E497}"/>
                  </a:ext>
                </a:extLst>
              </p14:cNvPr>
              <p14:cNvContentPartPr/>
              <p14:nvPr/>
            </p14:nvContentPartPr>
            <p14:xfrm>
              <a:off x="2850105" y="723735"/>
              <a:ext cx="830160" cy="828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FFF04D2-DCB2-4B67-B9C1-114DA2C5E4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87078" y="660735"/>
                <a:ext cx="955855" cy="9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E648B48-BF41-20CD-A5AA-E4EE366F3C8D}"/>
                  </a:ext>
                </a:extLst>
              </p14:cNvPr>
              <p14:cNvContentPartPr/>
              <p14:nvPr/>
            </p14:nvContentPartPr>
            <p14:xfrm>
              <a:off x="2280585" y="1609695"/>
              <a:ext cx="1396080" cy="974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E648B48-BF41-20CD-A5AA-E4EE366F3C8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17601" y="1546718"/>
                <a:ext cx="1521688" cy="1100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2F8715C-2BC9-07A0-325F-1BD0AF9C1B6C}"/>
                  </a:ext>
                </a:extLst>
              </p14:cNvPr>
              <p14:cNvContentPartPr/>
              <p14:nvPr/>
            </p14:nvContentPartPr>
            <p14:xfrm>
              <a:off x="692625" y="4486095"/>
              <a:ext cx="526680" cy="688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2F8715C-2BC9-07A0-325F-1BD0AF9C1B6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9625" y="4423095"/>
                <a:ext cx="65232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6F2D73C-9206-C9E2-974F-AAE579CB6F96}"/>
                  </a:ext>
                </a:extLst>
              </p14:cNvPr>
              <p14:cNvContentPartPr/>
              <p14:nvPr/>
            </p14:nvContentPartPr>
            <p14:xfrm>
              <a:off x="3724185" y="1619055"/>
              <a:ext cx="674280" cy="765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6F2D73C-9206-C9E2-974F-AAE579CB6F9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61151" y="1556085"/>
                <a:ext cx="799987" cy="891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A6D8B2C-1DBD-524F-0826-F7AB0BE2F297}"/>
                  </a:ext>
                </a:extLst>
              </p14:cNvPr>
              <p14:cNvContentPartPr/>
              <p14:nvPr/>
            </p14:nvContentPartPr>
            <p14:xfrm>
              <a:off x="3823185" y="2419335"/>
              <a:ext cx="549000" cy="866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A6D8B2C-1DBD-524F-0826-F7AB0BE2F29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60226" y="2356335"/>
                <a:ext cx="674558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7EB22A4-DECE-D0F2-1F6E-32B0BEB7157E}"/>
                  </a:ext>
                </a:extLst>
              </p14:cNvPr>
              <p14:cNvContentPartPr/>
              <p14:nvPr/>
            </p14:nvContentPartPr>
            <p14:xfrm>
              <a:off x="4495665" y="2390535"/>
              <a:ext cx="1491840" cy="385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7EB22A4-DECE-D0F2-1F6E-32B0BEB7157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32665" y="2327535"/>
                <a:ext cx="161748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D7F5145-4C06-3032-BDD4-7B4B866EF7F9}"/>
                  </a:ext>
                </a:extLst>
              </p14:cNvPr>
              <p14:cNvContentPartPr/>
              <p14:nvPr/>
            </p14:nvContentPartPr>
            <p14:xfrm>
              <a:off x="3895545" y="3343095"/>
              <a:ext cx="1458360" cy="820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D7F5145-4C06-3032-BDD4-7B4B866EF7F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32545" y="3280095"/>
                <a:ext cx="1584000" cy="9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322FD19-4FD9-B92A-59EC-B76D223D9AF7}"/>
                  </a:ext>
                </a:extLst>
              </p14:cNvPr>
              <p14:cNvContentPartPr/>
              <p14:nvPr/>
            </p14:nvContentPartPr>
            <p14:xfrm>
              <a:off x="2971785" y="2190735"/>
              <a:ext cx="448200" cy="572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322FD19-4FD9-B92A-59EC-B76D223D9AF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08785" y="2127735"/>
                <a:ext cx="573840" cy="69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0F85D7B-7ED7-5FF4-699B-656D445C0478}"/>
                  </a:ext>
                </a:extLst>
              </p14:cNvPr>
              <p14:cNvContentPartPr/>
              <p14:nvPr/>
            </p14:nvContentPartPr>
            <p14:xfrm>
              <a:off x="2266905" y="2676375"/>
              <a:ext cx="810000" cy="952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0F85D7B-7ED7-5FF4-699B-656D445C047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03877" y="2613375"/>
                <a:ext cx="935696" cy="10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92E7F8A-A477-C02C-67D8-5F0BDA27CE61}"/>
                  </a:ext>
                </a:extLst>
              </p14:cNvPr>
              <p14:cNvContentPartPr/>
              <p14:nvPr/>
            </p14:nvContentPartPr>
            <p14:xfrm>
              <a:off x="846705" y="2647935"/>
              <a:ext cx="1401480" cy="1116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92E7F8A-A477-C02C-67D8-5F0BDA27CE6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3705" y="2584955"/>
                <a:ext cx="1527120" cy="1241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303C0DF-B69F-1ED7-102F-9D4C1348FC44}"/>
                  </a:ext>
                </a:extLst>
              </p14:cNvPr>
              <p14:cNvContentPartPr/>
              <p14:nvPr/>
            </p14:nvContentPartPr>
            <p14:xfrm>
              <a:off x="1552305" y="3324015"/>
              <a:ext cx="396720" cy="624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303C0DF-B69F-1ED7-102F-9D4C1348FC4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89248" y="3261015"/>
                <a:ext cx="522474" cy="7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2415ADB-3598-CFBA-3E3D-D191562ADFCE}"/>
                  </a:ext>
                </a:extLst>
              </p14:cNvPr>
              <p14:cNvContentPartPr/>
              <p14:nvPr/>
            </p14:nvContentPartPr>
            <p14:xfrm>
              <a:off x="904665" y="3838455"/>
              <a:ext cx="368280" cy="605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2415ADB-3598-CFBA-3E3D-D191562ADFC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41665" y="3775455"/>
                <a:ext cx="493920" cy="73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758B270-AF10-2A68-AECF-376E004EC766}"/>
                  </a:ext>
                </a:extLst>
              </p14:cNvPr>
              <p14:cNvContentPartPr/>
              <p14:nvPr/>
            </p14:nvContentPartPr>
            <p14:xfrm>
              <a:off x="2028585" y="3990735"/>
              <a:ext cx="884880" cy="417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758B270-AF10-2A68-AECF-376E004EC76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965559" y="3927735"/>
                <a:ext cx="1010571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250DBC5-1020-412D-FCBF-728CC86DD69E}"/>
                  </a:ext>
                </a:extLst>
              </p14:cNvPr>
              <p14:cNvContentPartPr/>
              <p14:nvPr/>
            </p14:nvContentPartPr>
            <p14:xfrm>
              <a:off x="2135865" y="4400415"/>
              <a:ext cx="741240" cy="612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250DBC5-1020-412D-FCBF-728CC86DD69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072865" y="4337452"/>
                <a:ext cx="866880" cy="737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FEB6B0F-B124-3AB7-AF5A-FED0EE632104}"/>
                  </a:ext>
                </a:extLst>
              </p14:cNvPr>
              <p14:cNvContentPartPr/>
              <p14:nvPr/>
            </p14:nvContentPartPr>
            <p14:xfrm>
              <a:off x="5341305" y="2790855"/>
              <a:ext cx="688320" cy="718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FEB6B0F-B124-3AB7-AF5A-FED0EE63210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278338" y="2727855"/>
                <a:ext cx="813894" cy="84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8B947D3-0097-F507-E7B6-05E0795FD1F5}"/>
                  </a:ext>
                </a:extLst>
              </p14:cNvPr>
              <p14:cNvContentPartPr/>
              <p14:nvPr/>
            </p14:nvContentPartPr>
            <p14:xfrm>
              <a:off x="6095865" y="2781135"/>
              <a:ext cx="941760" cy="812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8B947D3-0097-F507-E7B6-05E0795FD1F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032865" y="2718135"/>
                <a:ext cx="1067400" cy="9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5791E3FF-CFA4-2BF8-5ABA-4EF82F47E41B}"/>
              </a:ext>
            </a:extLst>
          </p:cNvPr>
          <p:cNvGrpSpPr/>
          <p:nvPr/>
        </p:nvGrpSpPr>
        <p:grpSpPr>
          <a:xfrm>
            <a:off x="4277505" y="4219335"/>
            <a:ext cx="2845080" cy="1707120"/>
            <a:chOff x="4277505" y="4219335"/>
            <a:chExt cx="2845080" cy="170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8F9D03A-8819-F242-4569-D9C8CF89E93D}"/>
                    </a:ext>
                  </a:extLst>
                </p14:cNvPr>
                <p14:cNvContentPartPr/>
                <p14:nvPr/>
              </p14:nvContentPartPr>
              <p14:xfrm>
                <a:off x="4277505" y="4229055"/>
                <a:ext cx="1047240" cy="923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8F9D03A-8819-F242-4569-D9C8CF89E93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14527" y="4166080"/>
                  <a:ext cx="1172837" cy="1049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28D7ED6-3A0A-2285-4212-95C80AF4240B}"/>
                    </a:ext>
                  </a:extLst>
                </p14:cNvPr>
                <p14:cNvContentPartPr/>
                <p14:nvPr/>
              </p14:nvContentPartPr>
              <p14:xfrm>
                <a:off x="5400345" y="4219335"/>
                <a:ext cx="786240" cy="900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28D7ED6-3A0A-2285-4212-95C80AF4240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37345" y="4156335"/>
                  <a:ext cx="911880" cy="10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1F1BBB8-25C1-C5B7-1DB3-6FE56BF0AD4C}"/>
                    </a:ext>
                  </a:extLst>
                </p14:cNvPr>
                <p14:cNvContentPartPr/>
                <p14:nvPr/>
              </p14:nvContentPartPr>
              <p14:xfrm>
                <a:off x="5461545" y="5181615"/>
                <a:ext cx="748800" cy="74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1F1BBB8-25C1-C5B7-1DB3-6FE56BF0AD4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98575" y="5118645"/>
                  <a:ext cx="874380" cy="870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B01E503-6DAA-0144-4EC0-954B8F364D80}"/>
                    </a:ext>
                  </a:extLst>
                </p14:cNvPr>
                <p14:cNvContentPartPr/>
                <p14:nvPr/>
              </p14:nvContentPartPr>
              <p14:xfrm>
                <a:off x="6267225" y="5210055"/>
                <a:ext cx="855360" cy="606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B01E503-6DAA-0144-4EC0-954B8F364D8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04225" y="5147055"/>
                  <a:ext cx="981000" cy="73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A6E094-FCB2-EADB-2764-57BA9C42685D}"/>
              </a:ext>
            </a:extLst>
          </p:cNvPr>
          <p:cNvGrpSpPr/>
          <p:nvPr/>
        </p:nvGrpSpPr>
        <p:grpSpPr>
          <a:xfrm>
            <a:off x="1645545" y="5038695"/>
            <a:ext cx="914760" cy="399240"/>
            <a:chOff x="1645545" y="5038695"/>
            <a:chExt cx="91476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C8A9EDA-6BB6-0F34-8D23-65210A54FFAA}"/>
                    </a:ext>
                  </a:extLst>
                </p14:cNvPr>
                <p14:cNvContentPartPr/>
                <p14:nvPr/>
              </p14:nvContentPartPr>
              <p14:xfrm>
                <a:off x="2162145" y="5038695"/>
                <a:ext cx="398160" cy="325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C8A9EDA-6BB6-0F34-8D23-65210A54FFA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099145" y="4975765"/>
                  <a:ext cx="523800" cy="450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66F342F-D303-0BA6-6284-B715287D0698}"/>
                    </a:ext>
                  </a:extLst>
                </p14:cNvPr>
                <p14:cNvContentPartPr/>
                <p14:nvPr/>
              </p14:nvContentPartPr>
              <p14:xfrm>
                <a:off x="1645545" y="5067135"/>
                <a:ext cx="469080" cy="37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66F342F-D303-0BA6-6284-B715287D069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82593" y="5004135"/>
                  <a:ext cx="594624" cy="496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50" name="Picture 2" descr="Diamond Ore | Paper Minecraft Modded Wiki | Fandom">
            <a:extLst>
              <a:ext uri="{FF2B5EF4-FFF2-40B4-BE49-F238E27FC236}">
                <a16:creationId xmlns:a16="http://schemas.microsoft.com/office/drawing/2014/main" id="{D2F8B7D1-52E0-B71F-A44D-4172B2811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60" y="5271585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Diamond Ore | Paper Minecraft Modded Wiki | Fandom">
            <a:extLst>
              <a:ext uri="{FF2B5EF4-FFF2-40B4-BE49-F238E27FC236}">
                <a16:creationId xmlns:a16="http://schemas.microsoft.com/office/drawing/2014/main" id="{CBDFDC75-A6FD-61A5-D38E-523DDEC1C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35" y="5661720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iamond Ore | Paper Minecraft Modded Wiki | Fandom">
            <a:extLst>
              <a:ext uri="{FF2B5EF4-FFF2-40B4-BE49-F238E27FC236}">
                <a16:creationId xmlns:a16="http://schemas.microsoft.com/office/drawing/2014/main" id="{2EAA46E6-9E82-C790-19DC-3740FF604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05" y="5131518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Diamond Ore | Paper Minecraft Modded Wiki | Fandom">
            <a:extLst>
              <a:ext uri="{FF2B5EF4-FFF2-40B4-BE49-F238E27FC236}">
                <a16:creationId xmlns:a16="http://schemas.microsoft.com/office/drawing/2014/main" id="{5C26F97A-E074-C6EF-4119-4F180D28E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70" y="5226675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Diamond Ore | Paper Minecraft Modded Wiki | Fandom">
            <a:extLst>
              <a:ext uri="{FF2B5EF4-FFF2-40B4-BE49-F238E27FC236}">
                <a16:creationId xmlns:a16="http://schemas.microsoft.com/office/drawing/2014/main" id="{B5AB025F-A42D-E5D8-FBED-B2516D0DE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437" y="4987217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neCraft Coal Ore Pattern">
            <a:extLst>
              <a:ext uri="{FF2B5EF4-FFF2-40B4-BE49-F238E27FC236}">
                <a16:creationId xmlns:a16="http://schemas.microsoft.com/office/drawing/2014/main" id="{B65373BD-2479-EEDF-5B65-994ABFA79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954" y="2676375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MineCraft Coal Ore Pattern">
            <a:extLst>
              <a:ext uri="{FF2B5EF4-FFF2-40B4-BE49-F238E27FC236}">
                <a16:creationId xmlns:a16="http://schemas.microsoft.com/office/drawing/2014/main" id="{E6C88523-6019-37B9-097E-E6C136661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87" y="2537351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MineCraft Coal Ore Pattern">
            <a:extLst>
              <a:ext uri="{FF2B5EF4-FFF2-40B4-BE49-F238E27FC236}">
                <a16:creationId xmlns:a16="http://schemas.microsoft.com/office/drawing/2014/main" id="{63B1C95E-B2DF-E731-BFCB-7984D6013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433" y="1546783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MineCraft Coal Ore Pattern">
            <a:extLst>
              <a:ext uri="{FF2B5EF4-FFF2-40B4-BE49-F238E27FC236}">
                <a16:creationId xmlns:a16="http://schemas.microsoft.com/office/drawing/2014/main" id="{CA6ADA95-F3F2-8AD7-56C0-58BD9F7E3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073" y="2061601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MineCraft Coal Ore Pattern">
            <a:extLst>
              <a:ext uri="{FF2B5EF4-FFF2-40B4-BE49-F238E27FC236}">
                <a16:creationId xmlns:a16="http://schemas.microsoft.com/office/drawing/2014/main" id="{5C8F1389-0636-A0A1-2CF4-E06200E90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02" y="3146623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MineCraft Coal Ore Pattern">
            <a:extLst>
              <a:ext uri="{FF2B5EF4-FFF2-40B4-BE49-F238E27FC236}">
                <a16:creationId xmlns:a16="http://schemas.microsoft.com/office/drawing/2014/main" id="{BED7B518-05C7-361D-1ABD-E60D3D0F7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51" y="3116472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MineCraft Coal Ore Pattern">
            <a:extLst>
              <a:ext uri="{FF2B5EF4-FFF2-40B4-BE49-F238E27FC236}">
                <a16:creationId xmlns:a16="http://schemas.microsoft.com/office/drawing/2014/main" id="{BB35653A-A601-EA94-45B4-178B6D8F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034" y="1994263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ron ore - Search - NovaSkin">
            <a:extLst>
              <a:ext uri="{FF2B5EF4-FFF2-40B4-BE49-F238E27FC236}">
                <a16:creationId xmlns:a16="http://schemas.microsoft.com/office/drawing/2014/main" id="{382E4182-D44E-32D7-739B-E061D3887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334" y="4131645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8" descr="iron ore - Search - NovaSkin">
            <a:extLst>
              <a:ext uri="{FF2B5EF4-FFF2-40B4-BE49-F238E27FC236}">
                <a16:creationId xmlns:a16="http://schemas.microsoft.com/office/drawing/2014/main" id="{4E528520-E9CA-E6FE-2B1B-63F8460EA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911" y="3590682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iron ore - Search - NovaSkin">
            <a:extLst>
              <a:ext uri="{FF2B5EF4-FFF2-40B4-BE49-F238E27FC236}">
                <a16:creationId xmlns:a16="http://schemas.microsoft.com/office/drawing/2014/main" id="{AD03899C-FA83-F31F-B023-331068477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885" y="3932394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" name="Picture 8" descr="iron ore - Search - NovaSkin">
            <a:extLst>
              <a:ext uri="{FF2B5EF4-FFF2-40B4-BE49-F238E27FC236}">
                <a16:creationId xmlns:a16="http://schemas.microsoft.com/office/drawing/2014/main" id="{E25A9126-14EC-9FA0-2925-A509E700E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283" y="3940868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8" descr="iron ore - Search - NovaSkin">
            <a:extLst>
              <a:ext uri="{FF2B5EF4-FFF2-40B4-BE49-F238E27FC236}">
                <a16:creationId xmlns:a16="http://schemas.microsoft.com/office/drawing/2014/main" id="{C835BBD0-2386-72A0-F20F-3D4F806B4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534" y="2968141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8" descr="iron ore - Search - NovaSkin">
            <a:extLst>
              <a:ext uri="{FF2B5EF4-FFF2-40B4-BE49-F238E27FC236}">
                <a16:creationId xmlns:a16="http://schemas.microsoft.com/office/drawing/2014/main" id="{C14FC6E1-3D17-330C-247C-F7155A84C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67" y="3417658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reasure Room Images – Browse 22,993 Stock Photos, Vectors ...">
            <a:extLst>
              <a:ext uri="{FF2B5EF4-FFF2-40B4-BE49-F238E27FC236}">
                <a16:creationId xmlns:a16="http://schemas.microsoft.com/office/drawing/2014/main" id="{23580D7F-70FF-2705-FFD5-155519422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505" y="5580328"/>
            <a:ext cx="1188382" cy="66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A51026-D73A-C09F-8A9B-52179FC785D3}"/>
              </a:ext>
            </a:extLst>
          </p:cNvPr>
          <p:cNvSpPr/>
          <p:nvPr/>
        </p:nvSpPr>
        <p:spPr>
          <a:xfrm>
            <a:off x="8230164" y="1166471"/>
            <a:ext cx="3449464" cy="3793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Go as far as you can before you backtrack</a:t>
            </a:r>
          </a:p>
          <a:p>
            <a:pPr algn="ctr"/>
            <a:endParaRPr lang="en-US" sz="2800" b="1" dirty="0">
              <a:solidFill>
                <a:schemeClr val="accent1"/>
              </a:solidFill>
            </a:endParaRPr>
          </a:p>
          <a:p>
            <a:pPr algn="ctr"/>
            <a:r>
              <a:rPr lang="en-US" sz="2800" b="1" dirty="0">
                <a:solidFill>
                  <a:schemeClr val="accent1"/>
                </a:solidFill>
              </a:rPr>
              <a:t>This may be the better approach if we </a:t>
            </a:r>
            <a:r>
              <a:rPr lang="en-US" sz="2800" b="1" u="sng" dirty="0">
                <a:solidFill>
                  <a:schemeClr val="accent1"/>
                </a:solidFill>
              </a:rPr>
              <a:t>know</a:t>
            </a:r>
            <a:r>
              <a:rPr lang="en-US" sz="2800" b="1" dirty="0">
                <a:solidFill>
                  <a:schemeClr val="accent1"/>
                </a:solidFill>
              </a:rPr>
              <a:t> the thing we are looking for is </a:t>
            </a:r>
            <a:r>
              <a:rPr lang="en-US" sz="2800" b="1" u="sng" dirty="0">
                <a:solidFill>
                  <a:schemeClr val="accent1"/>
                </a:solidFill>
              </a:rPr>
              <a:t>deep</a:t>
            </a:r>
            <a:r>
              <a:rPr lang="en-US" sz="2800" b="1" dirty="0">
                <a:solidFill>
                  <a:schemeClr val="accent1"/>
                </a:solidFill>
              </a:rPr>
              <a:t> in the cave</a:t>
            </a:r>
          </a:p>
        </p:txBody>
      </p:sp>
      <p:pic>
        <p:nvPicPr>
          <p:cNvPr id="18" name="Graphic 17" descr="Walk with solid fill">
            <a:extLst>
              <a:ext uri="{FF2B5EF4-FFF2-40B4-BE49-F238E27FC236}">
                <a16:creationId xmlns:a16="http://schemas.microsoft.com/office/drawing/2014/main" id="{AD409EB7-979C-871C-504A-51CD151CA25B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889438" y="383605"/>
            <a:ext cx="369332" cy="369332"/>
          </a:xfrm>
          <a:prstGeom prst="rect">
            <a:avLst/>
          </a:prstGeom>
        </p:spPr>
      </p:pic>
      <p:pic>
        <p:nvPicPr>
          <p:cNvPr id="20" name="Graphic 19" descr="Walk with solid fill">
            <a:extLst>
              <a:ext uri="{FF2B5EF4-FFF2-40B4-BE49-F238E27FC236}">
                <a16:creationId xmlns:a16="http://schemas.microsoft.com/office/drawing/2014/main" id="{E34E1E3C-DC77-251E-A541-49B46671C937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619282" y="369901"/>
            <a:ext cx="369332" cy="369332"/>
          </a:xfrm>
          <a:prstGeom prst="rect">
            <a:avLst/>
          </a:prstGeom>
        </p:spPr>
      </p:pic>
      <p:pic>
        <p:nvPicPr>
          <p:cNvPr id="25" name="Graphic 24" descr="Walk with solid fill">
            <a:extLst>
              <a:ext uri="{FF2B5EF4-FFF2-40B4-BE49-F238E27FC236}">
                <a16:creationId xmlns:a16="http://schemas.microsoft.com/office/drawing/2014/main" id="{CC6BFFD0-65B6-098F-A125-B72888CBE39E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362779" y="367021"/>
            <a:ext cx="369332" cy="3693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29BF914-A531-AB09-F112-1888C3B54CB9}"/>
                  </a:ext>
                </a:extLst>
              </p14:cNvPr>
              <p14:cNvContentPartPr/>
              <p14:nvPr/>
            </p14:nvContentPartPr>
            <p14:xfrm>
              <a:off x="593265" y="733455"/>
              <a:ext cx="3008520" cy="4513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29BF914-A531-AB09-F112-1888C3B54CB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87145" y="727335"/>
                <a:ext cx="3020760" cy="45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B735E6E0-C19C-B6C5-DC72-7EC192019426}"/>
              </a:ext>
            </a:extLst>
          </p:cNvPr>
          <p:cNvGrpSpPr/>
          <p:nvPr/>
        </p:nvGrpSpPr>
        <p:grpSpPr>
          <a:xfrm>
            <a:off x="914385" y="3304575"/>
            <a:ext cx="1892160" cy="2172600"/>
            <a:chOff x="914385" y="3304575"/>
            <a:chExt cx="1892160" cy="21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F18F06C-E37E-2675-0217-B1244CD8CEB8}"/>
                    </a:ext>
                  </a:extLst>
                </p14:cNvPr>
                <p14:cNvContentPartPr/>
                <p14:nvPr/>
              </p14:nvContentPartPr>
              <p14:xfrm>
                <a:off x="914385" y="3304575"/>
                <a:ext cx="1892160" cy="2059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F18F06C-E37E-2675-0217-B1244CD8CEB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08265" y="3298455"/>
                  <a:ext cx="1904400" cy="20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3C51275-80CC-269B-7007-0241666FE194}"/>
                    </a:ext>
                  </a:extLst>
                </p14:cNvPr>
                <p14:cNvContentPartPr/>
                <p14:nvPr/>
              </p14:nvContentPartPr>
              <p14:xfrm>
                <a:off x="1838145" y="5131575"/>
                <a:ext cx="721440" cy="345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3C51275-80CC-269B-7007-0241666FE19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832025" y="5125455"/>
                  <a:ext cx="73368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D2EDB26-1373-0856-2B14-4D0F43577C4D}"/>
              </a:ext>
            </a:extLst>
          </p:cNvPr>
          <p:cNvGrpSpPr/>
          <p:nvPr/>
        </p:nvGrpSpPr>
        <p:grpSpPr>
          <a:xfrm>
            <a:off x="2295345" y="1657215"/>
            <a:ext cx="4752360" cy="4098600"/>
            <a:chOff x="2295345" y="1657215"/>
            <a:chExt cx="4752360" cy="409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92AAA98-6BD1-6EE7-418A-284054BE3366}"/>
                    </a:ext>
                  </a:extLst>
                </p14:cNvPr>
                <p14:cNvContentPartPr/>
                <p14:nvPr/>
              </p14:nvContentPartPr>
              <p14:xfrm>
                <a:off x="2295345" y="2742975"/>
                <a:ext cx="686880" cy="762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92AAA98-6BD1-6EE7-418A-284054BE336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289225" y="2736855"/>
                  <a:ext cx="69912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C4774C2-C740-3819-9D21-565366650B08}"/>
                    </a:ext>
                  </a:extLst>
                </p14:cNvPr>
                <p14:cNvContentPartPr/>
                <p14:nvPr/>
              </p14:nvContentPartPr>
              <p14:xfrm>
                <a:off x="2971785" y="2219175"/>
                <a:ext cx="381240" cy="479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C4774C2-C740-3819-9D21-565366650B0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965665" y="2213055"/>
                  <a:ext cx="39348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ADA43C2-61EF-A14D-5B22-9D8BB91C37AC}"/>
                    </a:ext>
                  </a:extLst>
                </p14:cNvPr>
                <p14:cNvContentPartPr/>
                <p14:nvPr/>
              </p14:nvContentPartPr>
              <p14:xfrm>
                <a:off x="3657585" y="1657215"/>
                <a:ext cx="3390120" cy="4098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ADA43C2-61EF-A14D-5B22-9D8BB91C37A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51465" y="1651095"/>
                  <a:ext cx="3402360" cy="411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66E411A-83B6-45CD-E10D-9EA4A924E48F}"/>
                  </a:ext>
                </a:extLst>
              </p14:cNvPr>
              <p14:cNvContentPartPr/>
              <p14:nvPr/>
            </p14:nvContentPartPr>
            <p14:xfrm>
              <a:off x="6867705" y="5631975"/>
              <a:ext cx="283680" cy="341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66E411A-83B6-45CD-E10D-9EA4A924E48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861585" y="5625855"/>
                <a:ext cx="295920" cy="35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4933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2C5A177-AA25-615C-A37D-98865CA7A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2D2CE2B5-0967-6699-347D-ADD11C1FA0D1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139014D-583E-2F20-62EE-F62F7E025F63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29F93E1B-0EB5-9C83-676D-130DA687CFD7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2198F3B9-3D24-5766-1B33-8510D834E0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C9CAFF3-42E2-26AE-F2F2-5445C6A74AB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C2EF0-B85F-3333-5D90-33DA9F87200E}"/>
              </a:ext>
            </a:extLst>
          </p:cNvPr>
          <p:cNvSpPr txBox="1"/>
          <p:nvPr/>
        </p:nvSpPr>
        <p:spPr>
          <a:xfrm>
            <a:off x="138212" y="37898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now reached the cave, but the cave consists of many complex tunnels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502696-4264-2407-A513-FD8D6DFB894E}"/>
              </a:ext>
            </a:extLst>
          </p:cNvPr>
          <p:cNvSpPr/>
          <p:nvPr/>
        </p:nvSpPr>
        <p:spPr>
          <a:xfrm>
            <a:off x="91440" y="738324"/>
            <a:ext cx="12009120" cy="56818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Deciduous tree outline">
            <a:extLst>
              <a:ext uri="{FF2B5EF4-FFF2-40B4-BE49-F238E27FC236}">
                <a16:creationId xmlns:a16="http://schemas.microsoft.com/office/drawing/2014/main" id="{6EEF3187-4001-BA67-7D36-470F50183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8822" y="100254"/>
            <a:ext cx="675156" cy="675156"/>
          </a:xfrm>
          <a:prstGeom prst="rect">
            <a:avLst/>
          </a:prstGeom>
        </p:spPr>
      </p:pic>
      <p:pic>
        <p:nvPicPr>
          <p:cNvPr id="9" name="Graphic 8" descr="Deciduous tree outline">
            <a:extLst>
              <a:ext uri="{FF2B5EF4-FFF2-40B4-BE49-F238E27FC236}">
                <a16:creationId xmlns:a16="http://schemas.microsoft.com/office/drawing/2014/main" id="{2BD3048A-4063-A06A-4E7B-90D6A64C8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9125" y="100254"/>
            <a:ext cx="675156" cy="675156"/>
          </a:xfrm>
          <a:prstGeom prst="rect">
            <a:avLst/>
          </a:prstGeom>
        </p:spPr>
      </p:pic>
      <p:pic>
        <p:nvPicPr>
          <p:cNvPr id="10" name="Graphic 9" descr="Deciduous tree outline">
            <a:extLst>
              <a:ext uri="{FF2B5EF4-FFF2-40B4-BE49-F238E27FC236}">
                <a16:creationId xmlns:a16="http://schemas.microsoft.com/office/drawing/2014/main" id="{940865F7-8707-D9F6-FD29-7741D10CF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8400" y="100254"/>
            <a:ext cx="675156" cy="675156"/>
          </a:xfrm>
          <a:prstGeom prst="rect">
            <a:avLst/>
          </a:prstGeom>
        </p:spPr>
      </p:pic>
      <p:pic>
        <p:nvPicPr>
          <p:cNvPr id="11" name="Graphic 10" descr="Deciduous tree outline">
            <a:extLst>
              <a:ext uri="{FF2B5EF4-FFF2-40B4-BE49-F238E27FC236}">
                <a16:creationId xmlns:a16="http://schemas.microsoft.com/office/drawing/2014/main" id="{95E2E745-1446-8AA3-85D6-1FDC043F4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3913" y="76135"/>
            <a:ext cx="675156" cy="6751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18C8CE-1AD8-905F-A6AC-4F5F007BE163}"/>
                  </a:ext>
                </a:extLst>
              </p14:cNvPr>
              <p14:cNvContentPartPr/>
              <p14:nvPr/>
            </p14:nvContentPartPr>
            <p14:xfrm>
              <a:off x="2842545" y="754335"/>
              <a:ext cx="823320" cy="762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18C8CE-1AD8-905F-A6AC-4F5F007BE1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6561" y="718352"/>
                <a:ext cx="894929" cy="834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E1B9548-5E8E-9620-F521-E703686A45F4}"/>
                  </a:ext>
                </a:extLst>
              </p14:cNvPr>
              <p14:cNvContentPartPr/>
              <p14:nvPr/>
            </p14:nvContentPartPr>
            <p14:xfrm>
              <a:off x="2850105" y="723735"/>
              <a:ext cx="830160" cy="828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E1B9548-5E8E-9620-F521-E703686A45F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87078" y="660735"/>
                <a:ext cx="955855" cy="9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8B4D73C-345A-9112-01C7-00F8173B661B}"/>
                  </a:ext>
                </a:extLst>
              </p14:cNvPr>
              <p14:cNvContentPartPr/>
              <p14:nvPr/>
            </p14:nvContentPartPr>
            <p14:xfrm>
              <a:off x="2280585" y="1609695"/>
              <a:ext cx="1396080" cy="974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8B4D73C-345A-9112-01C7-00F8173B661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17601" y="1546718"/>
                <a:ext cx="1521688" cy="1100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F0E2E29-5961-BE35-AB4B-D4791534A64A}"/>
                  </a:ext>
                </a:extLst>
              </p14:cNvPr>
              <p14:cNvContentPartPr/>
              <p14:nvPr/>
            </p14:nvContentPartPr>
            <p14:xfrm>
              <a:off x="692625" y="4486095"/>
              <a:ext cx="526680" cy="688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F0E2E29-5961-BE35-AB4B-D4791534A64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9625" y="4423095"/>
                <a:ext cx="65232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FC0E340-848B-0ADA-900B-908DDFD7D681}"/>
                  </a:ext>
                </a:extLst>
              </p14:cNvPr>
              <p14:cNvContentPartPr/>
              <p14:nvPr/>
            </p14:nvContentPartPr>
            <p14:xfrm>
              <a:off x="3724185" y="1619055"/>
              <a:ext cx="674280" cy="765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FC0E340-848B-0ADA-900B-908DDFD7D68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61151" y="1556085"/>
                <a:ext cx="799987" cy="891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D9B2A33-83F6-6F09-7621-7E9BE8EE2772}"/>
                  </a:ext>
                </a:extLst>
              </p14:cNvPr>
              <p14:cNvContentPartPr/>
              <p14:nvPr/>
            </p14:nvContentPartPr>
            <p14:xfrm>
              <a:off x="3823185" y="2419335"/>
              <a:ext cx="549000" cy="866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D9B2A33-83F6-6F09-7621-7E9BE8EE277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60226" y="2356335"/>
                <a:ext cx="674558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6534FB0-B278-923A-5E03-F777EFA172B3}"/>
                  </a:ext>
                </a:extLst>
              </p14:cNvPr>
              <p14:cNvContentPartPr/>
              <p14:nvPr/>
            </p14:nvContentPartPr>
            <p14:xfrm>
              <a:off x="4495665" y="2390535"/>
              <a:ext cx="1491840" cy="385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6534FB0-B278-923A-5E03-F777EFA172B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32665" y="2327535"/>
                <a:ext cx="161748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A13C2B5-4AA4-F4BA-4A56-44CC0BFCE08C}"/>
                  </a:ext>
                </a:extLst>
              </p14:cNvPr>
              <p14:cNvContentPartPr/>
              <p14:nvPr/>
            </p14:nvContentPartPr>
            <p14:xfrm>
              <a:off x="3895545" y="3343095"/>
              <a:ext cx="1458360" cy="820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A13C2B5-4AA4-F4BA-4A56-44CC0BFCE08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32545" y="3280095"/>
                <a:ext cx="1584000" cy="9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6FD3D15-6960-542A-DB5B-33D40808158D}"/>
                  </a:ext>
                </a:extLst>
              </p14:cNvPr>
              <p14:cNvContentPartPr/>
              <p14:nvPr/>
            </p14:nvContentPartPr>
            <p14:xfrm>
              <a:off x="2971785" y="2190735"/>
              <a:ext cx="448200" cy="572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6FD3D15-6960-542A-DB5B-33D4080815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08785" y="2127735"/>
                <a:ext cx="573840" cy="69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3597875-5B09-3AE9-F2FD-81E92A65AEBB}"/>
                  </a:ext>
                </a:extLst>
              </p14:cNvPr>
              <p14:cNvContentPartPr/>
              <p14:nvPr/>
            </p14:nvContentPartPr>
            <p14:xfrm>
              <a:off x="2266905" y="2676375"/>
              <a:ext cx="810000" cy="952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3597875-5B09-3AE9-F2FD-81E92A65AEB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03877" y="2613375"/>
                <a:ext cx="935696" cy="10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C6D599F-7D7D-10F7-788B-825FD845F7B6}"/>
                  </a:ext>
                </a:extLst>
              </p14:cNvPr>
              <p14:cNvContentPartPr/>
              <p14:nvPr/>
            </p14:nvContentPartPr>
            <p14:xfrm>
              <a:off x="846705" y="2647935"/>
              <a:ext cx="1401480" cy="1116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C6D599F-7D7D-10F7-788B-825FD845F7B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3705" y="2584955"/>
                <a:ext cx="1527120" cy="1241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1DE986C-9D86-8C7D-7B7B-ABAF8524A633}"/>
                  </a:ext>
                </a:extLst>
              </p14:cNvPr>
              <p14:cNvContentPartPr/>
              <p14:nvPr/>
            </p14:nvContentPartPr>
            <p14:xfrm>
              <a:off x="1552305" y="3324015"/>
              <a:ext cx="396720" cy="624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1DE986C-9D86-8C7D-7B7B-ABAF8524A63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89248" y="3261015"/>
                <a:ext cx="522474" cy="7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D187D25-8045-0088-860C-8698196A698D}"/>
                  </a:ext>
                </a:extLst>
              </p14:cNvPr>
              <p14:cNvContentPartPr/>
              <p14:nvPr/>
            </p14:nvContentPartPr>
            <p14:xfrm>
              <a:off x="904665" y="3838455"/>
              <a:ext cx="368280" cy="605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D187D25-8045-0088-860C-8698196A698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41665" y="3775455"/>
                <a:ext cx="493920" cy="73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1C2676A-DF5B-C617-892D-84517690641B}"/>
                  </a:ext>
                </a:extLst>
              </p14:cNvPr>
              <p14:cNvContentPartPr/>
              <p14:nvPr/>
            </p14:nvContentPartPr>
            <p14:xfrm>
              <a:off x="2028585" y="3990735"/>
              <a:ext cx="884880" cy="417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1C2676A-DF5B-C617-892D-84517690641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965559" y="3927735"/>
                <a:ext cx="1010571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717D02D-20E7-3FA5-014F-F81BEB3324F3}"/>
                  </a:ext>
                </a:extLst>
              </p14:cNvPr>
              <p14:cNvContentPartPr/>
              <p14:nvPr/>
            </p14:nvContentPartPr>
            <p14:xfrm>
              <a:off x="2135865" y="4400415"/>
              <a:ext cx="741240" cy="612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717D02D-20E7-3FA5-014F-F81BEB3324F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072865" y="4337452"/>
                <a:ext cx="866880" cy="737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98C143C-49FC-FE5A-BEC0-CDAD14C381A0}"/>
                  </a:ext>
                </a:extLst>
              </p14:cNvPr>
              <p14:cNvContentPartPr/>
              <p14:nvPr/>
            </p14:nvContentPartPr>
            <p14:xfrm>
              <a:off x="5341305" y="2790855"/>
              <a:ext cx="688320" cy="718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98C143C-49FC-FE5A-BEC0-CDAD14C381A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278338" y="2727855"/>
                <a:ext cx="813894" cy="84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42DF3D7-3E7A-F112-1559-6F676F2F46E2}"/>
                  </a:ext>
                </a:extLst>
              </p14:cNvPr>
              <p14:cNvContentPartPr/>
              <p14:nvPr/>
            </p14:nvContentPartPr>
            <p14:xfrm>
              <a:off x="6095865" y="2781135"/>
              <a:ext cx="941760" cy="812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42DF3D7-3E7A-F112-1559-6F676F2F46E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032865" y="2718135"/>
                <a:ext cx="1067400" cy="9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841B28EF-E6F2-ED5E-FACF-62483C19A84A}"/>
              </a:ext>
            </a:extLst>
          </p:cNvPr>
          <p:cNvGrpSpPr/>
          <p:nvPr/>
        </p:nvGrpSpPr>
        <p:grpSpPr>
          <a:xfrm>
            <a:off x="4277505" y="4219335"/>
            <a:ext cx="2845080" cy="1707120"/>
            <a:chOff x="4277505" y="4219335"/>
            <a:chExt cx="2845080" cy="170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28283D3-0FEE-31C0-E162-23D566B0BC31}"/>
                    </a:ext>
                  </a:extLst>
                </p14:cNvPr>
                <p14:cNvContentPartPr/>
                <p14:nvPr/>
              </p14:nvContentPartPr>
              <p14:xfrm>
                <a:off x="4277505" y="4229055"/>
                <a:ext cx="1047240" cy="923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28283D3-0FEE-31C0-E162-23D566B0BC3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14527" y="4166080"/>
                  <a:ext cx="1172837" cy="1049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FD2E340-A802-534B-848E-0FA68AEA8CCF}"/>
                    </a:ext>
                  </a:extLst>
                </p14:cNvPr>
                <p14:cNvContentPartPr/>
                <p14:nvPr/>
              </p14:nvContentPartPr>
              <p14:xfrm>
                <a:off x="5400345" y="4219335"/>
                <a:ext cx="786240" cy="900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FD2E340-A802-534B-848E-0FA68AEA8CC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37345" y="4156335"/>
                  <a:ext cx="911880" cy="10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5C9DA2A-52D8-976D-CA31-5E0073076A82}"/>
                    </a:ext>
                  </a:extLst>
                </p14:cNvPr>
                <p14:cNvContentPartPr/>
                <p14:nvPr/>
              </p14:nvContentPartPr>
              <p14:xfrm>
                <a:off x="5461545" y="5181615"/>
                <a:ext cx="748800" cy="74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5C9DA2A-52D8-976D-CA31-5E0073076A8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98575" y="5118645"/>
                  <a:ext cx="874380" cy="870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84A8251-E2C2-79DB-8677-308FFAB8A406}"/>
                    </a:ext>
                  </a:extLst>
                </p14:cNvPr>
                <p14:cNvContentPartPr/>
                <p14:nvPr/>
              </p14:nvContentPartPr>
              <p14:xfrm>
                <a:off x="6267225" y="5210055"/>
                <a:ext cx="855360" cy="606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84A8251-E2C2-79DB-8677-308FFAB8A40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04225" y="5147055"/>
                  <a:ext cx="981000" cy="73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6F42470-0292-2F3D-A2A1-9699CC9B6B8E}"/>
              </a:ext>
            </a:extLst>
          </p:cNvPr>
          <p:cNvGrpSpPr/>
          <p:nvPr/>
        </p:nvGrpSpPr>
        <p:grpSpPr>
          <a:xfrm>
            <a:off x="1645545" y="5038695"/>
            <a:ext cx="914760" cy="399240"/>
            <a:chOff x="1645545" y="5038695"/>
            <a:chExt cx="91476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B1F4315-A91E-8285-82D8-30F2001D4787}"/>
                    </a:ext>
                  </a:extLst>
                </p14:cNvPr>
                <p14:cNvContentPartPr/>
                <p14:nvPr/>
              </p14:nvContentPartPr>
              <p14:xfrm>
                <a:off x="2162145" y="5038695"/>
                <a:ext cx="398160" cy="325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B1F4315-A91E-8285-82D8-30F2001D478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099145" y="4975765"/>
                  <a:ext cx="523800" cy="450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773DABB-2642-EA2B-4260-CFAB1D7D65BF}"/>
                    </a:ext>
                  </a:extLst>
                </p14:cNvPr>
                <p14:cNvContentPartPr/>
                <p14:nvPr/>
              </p14:nvContentPartPr>
              <p14:xfrm>
                <a:off x="1645545" y="5067135"/>
                <a:ext cx="469080" cy="37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773DABB-2642-EA2B-4260-CFAB1D7D65B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82593" y="5004135"/>
                  <a:ext cx="594624" cy="496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50" name="Picture 2" descr="Diamond Ore | Paper Minecraft Modded Wiki | Fandom">
            <a:extLst>
              <a:ext uri="{FF2B5EF4-FFF2-40B4-BE49-F238E27FC236}">
                <a16:creationId xmlns:a16="http://schemas.microsoft.com/office/drawing/2014/main" id="{A20CC0A4-7BCB-6843-5CBA-123AE5D04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60" y="5271585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Diamond Ore | Paper Minecraft Modded Wiki | Fandom">
            <a:extLst>
              <a:ext uri="{FF2B5EF4-FFF2-40B4-BE49-F238E27FC236}">
                <a16:creationId xmlns:a16="http://schemas.microsoft.com/office/drawing/2014/main" id="{DDF7CEE4-E07A-BC7C-73CF-56605685D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35" y="5661720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iamond Ore | Paper Minecraft Modded Wiki | Fandom">
            <a:extLst>
              <a:ext uri="{FF2B5EF4-FFF2-40B4-BE49-F238E27FC236}">
                <a16:creationId xmlns:a16="http://schemas.microsoft.com/office/drawing/2014/main" id="{C4DEF28C-0102-C572-18D9-8E5427D18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05" y="5131518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Diamond Ore | Paper Minecraft Modded Wiki | Fandom">
            <a:extLst>
              <a:ext uri="{FF2B5EF4-FFF2-40B4-BE49-F238E27FC236}">
                <a16:creationId xmlns:a16="http://schemas.microsoft.com/office/drawing/2014/main" id="{AC31A36B-9516-710E-0E49-A33FAE879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70" y="5226675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Diamond Ore | Paper Minecraft Modded Wiki | Fandom">
            <a:extLst>
              <a:ext uri="{FF2B5EF4-FFF2-40B4-BE49-F238E27FC236}">
                <a16:creationId xmlns:a16="http://schemas.microsoft.com/office/drawing/2014/main" id="{8F820D04-4D00-2FE1-4846-C520C6F1F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437" y="4987217"/>
            <a:ext cx="390135" cy="39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neCraft Coal Ore Pattern">
            <a:extLst>
              <a:ext uri="{FF2B5EF4-FFF2-40B4-BE49-F238E27FC236}">
                <a16:creationId xmlns:a16="http://schemas.microsoft.com/office/drawing/2014/main" id="{0B5426A7-B6B9-240E-3035-24B385192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954" y="2676375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MineCraft Coal Ore Pattern">
            <a:extLst>
              <a:ext uri="{FF2B5EF4-FFF2-40B4-BE49-F238E27FC236}">
                <a16:creationId xmlns:a16="http://schemas.microsoft.com/office/drawing/2014/main" id="{A8F57AE7-10E5-2969-692A-D712DA553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87" y="2537351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MineCraft Coal Ore Pattern">
            <a:extLst>
              <a:ext uri="{FF2B5EF4-FFF2-40B4-BE49-F238E27FC236}">
                <a16:creationId xmlns:a16="http://schemas.microsoft.com/office/drawing/2014/main" id="{7BFBE4B1-7428-0EE2-11D7-4FCFAE28A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433" y="1546783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MineCraft Coal Ore Pattern">
            <a:extLst>
              <a:ext uri="{FF2B5EF4-FFF2-40B4-BE49-F238E27FC236}">
                <a16:creationId xmlns:a16="http://schemas.microsoft.com/office/drawing/2014/main" id="{07925E78-12A5-6B79-7ADA-0DE8A7ACE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073" y="2061601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MineCraft Coal Ore Pattern">
            <a:extLst>
              <a:ext uri="{FF2B5EF4-FFF2-40B4-BE49-F238E27FC236}">
                <a16:creationId xmlns:a16="http://schemas.microsoft.com/office/drawing/2014/main" id="{5250E5F2-6532-F9AE-5319-CB51362C1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02" y="3146623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MineCraft Coal Ore Pattern">
            <a:extLst>
              <a:ext uri="{FF2B5EF4-FFF2-40B4-BE49-F238E27FC236}">
                <a16:creationId xmlns:a16="http://schemas.microsoft.com/office/drawing/2014/main" id="{CD988D4A-3E42-1F8C-460D-05C66A8B5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51" y="3116472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MineCraft Coal Ore Pattern">
            <a:extLst>
              <a:ext uri="{FF2B5EF4-FFF2-40B4-BE49-F238E27FC236}">
                <a16:creationId xmlns:a16="http://schemas.microsoft.com/office/drawing/2014/main" id="{82963F26-A791-B0B5-4119-AFBCFAC37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034" y="1994263"/>
            <a:ext cx="392943" cy="39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ron ore - Search - NovaSkin">
            <a:extLst>
              <a:ext uri="{FF2B5EF4-FFF2-40B4-BE49-F238E27FC236}">
                <a16:creationId xmlns:a16="http://schemas.microsoft.com/office/drawing/2014/main" id="{72D08905-BB16-727E-E980-28F320A6B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334" y="4131645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8" descr="iron ore - Search - NovaSkin">
            <a:extLst>
              <a:ext uri="{FF2B5EF4-FFF2-40B4-BE49-F238E27FC236}">
                <a16:creationId xmlns:a16="http://schemas.microsoft.com/office/drawing/2014/main" id="{0619128F-5E10-FFBD-B0E6-9843ABEE9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911" y="3590682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iron ore - Search - NovaSkin">
            <a:extLst>
              <a:ext uri="{FF2B5EF4-FFF2-40B4-BE49-F238E27FC236}">
                <a16:creationId xmlns:a16="http://schemas.microsoft.com/office/drawing/2014/main" id="{D52FB505-F14B-8F71-839E-9DD4C955E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885" y="3932394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" name="Picture 8" descr="iron ore - Search - NovaSkin">
            <a:extLst>
              <a:ext uri="{FF2B5EF4-FFF2-40B4-BE49-F238E27FC236}">
                <a16:creationId xmlns:a16="http://schemas.microsoft.com/office/drawing/2014/main" id="{85990F4D-7F84-9A19-3754-5676E7569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283" y="3940868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8" descr="iron ore - Search - NovaSkin">
            <a:extLst>
              <a:ext uri="{FF2B5EF4-FFF2-40B4-BE49-F238E27FC236}">
                <a16:creationId xmlns:a16="http://schemas.microsoft.com/office/drawing/2014/main" id="{68DF5C6E-DAE7-30BF-7006-0A891A9A7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534" y="2968141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8" descr="iron ore - Search - NovaSkin">
            <a:extLst>
              <a:ext uri="{FF2B5EF4-FFF2-40B4-BE49-F238E27FC236}">
                <a16:creationId xmlns:a16="http://schemas.microsoft.com/office/drawing/2014/main" id="{5578A4B4-C050-F132-CB84-217238F1B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67" y="3417658"/>
            <a:ext cx="296661" cy="29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reasure Room Images – Browse 22,993 Stock Photos, Vectors ...">
            <a:extLst>
              <a:ext uri="{FF2B5EF4-FFF2-40B4-BE49-F238E27FC236}">
                <a16:creationId xmlns:a16="http://schemas.microsoft.com/office/drawing/2014/main" id="{5DE87DEC-C8E8-1FC2-36D3-C63A2FB6E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505" y="5580328"/>
            <a:ext cx="1188382" cy="66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ED8758-4C54-80B7-1F99-84C0621019CA}"/>
              </a:ext>
            </a:extLst>
          </p:cNvPr>
          <p:cNvSpPr/>
          <p:nvPr/>
        </p:nvSpPr>
        <p:spPr>
          <a:xfrm>
            <a:off x="8230164" y="1166471"/>
            <a:ext cx="3449464" cy="3793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Explore each level before going to the next layer below</a:t>
            </a:r>
          </a:p>
          <a:p>
            <a:pPr algn="ctr"/>
            <a:endParaRPr lang="en-US" sz="2800" b="1" dirty="0">
              <a:solidFill>
                <a:schemeClr val="accent1"/>
              </a:solidFill>
            </a:endParaRPr>
          </a:p>
          <a:p>
            <a:pPr algn="ctr"/>
            <a:r>
              <a:rPr lang="en-US" sz="2800" b="1" dirty="0">
                <a:solidFill>
                  <a:schemeClr val="accent1"/>
                </a:solidFill>
              </a:rPr>
              <a:t>Go as far as you can before you backtrack</a:t>
            </a:r>
          </a:p>
          <a:p>
            <a:pPr algn="ctr"/>
            <a:endParaRPr lang="en-US" sz="2800" b="1" dirty="0">
              <a:solidFill>
                <a:schemeClr val="accent1"/>
              </a:solidFill>
            </a:endParaRPr>
          </a:p>
        </p:txBody>
      </p:sp>
      <p:pic>
        <p:nvPicPr>
          <p:cNvPr id="18" name="Graphic 17" descr="Walk with solid fill">
            <a:extLst>
              <a:ext uri="{FF2B5EF4-FFF2-40B4-BE49-F238E27FC236}">
                <a16:creationId xmlns:a16="http://schemas.microsoft.com/office/drawing/2014/main" id="{9DA8FC7C-B9C5-A495-B9C3-AD67369CBBE1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889438" y="383605"/>
            <a:ext cx="369332" cy="369332"/>
          </a:xfrm>
          <a:prstGeom prst="rect">
            <a:avLst/>
          </a:prstGeom>
        </p:spPr>
      </p:pic>
      <p:pic>
        <p:nvPicPr>
          <p:cNvPr id="20" name="Graphic 19" descr="Walk with solid fill">
            <a:extLst>
              <a:ext uri="{FF2B5EF4-FFF2-40B4-BE49-F238E27FC236}">
                <a16:creationId xmlns:a16="http://schemas.microsoft.com/office/drawing/2014/main" id="{399887D3-1E84-7C9C-A16F-73FB62BED5A9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619282" y="369901"/>
            <a:ext cx="369332" cy="369332"/>
          </a:xfrm>
          <a:prstGeom prst="rect">
            <a:avLst/>
          </a:prstGeom>
        </p:spPr>
      </p:pic>
      <p:pic>
        <p:nvPicPr>
          <p:cNvPr id="25" name="Graphic 24" descr="Walk with solid fill">
            <a:extLst>
              <a:ext uri="{FF2B5EF4-FFF2-40B4-BE49-F238E27FC236}">
                <a16:creationId xmlns:a16="http://schemas.microsoft.com/office/drawing/2014/main" id="{D6912363-2F76-2834-815F-68D7AE4638AD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362779" y="367021"/>
            <a:ext cx="369332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21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8B9476C-13C1-FA4B-2A6B-F375BB94B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1D2E6DF6-6DF3-6A99-4988-2724F8398DBF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5DF3C67-406F-A30D-BA66-5F8AC9AA3FA3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5E641FE-7B59-E3EF-E166-BA80794F0FCD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C49BBB98-5102-D516-EB39-ACFBB87E6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F8116C0-8D42-260F-0BD8-F012B36E8FA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621B28-F52C-7166-72C1-1AB2D8918DF7}"/>
              </a:ext>
            </a:extLst>
          </p:cNvPr>
          <p:cNvSpPr txBox="1"/>
          <p:nvPr/>
        </p:nvSpPr>
        <p:spPr>
          <a:xfrm>
            <a:off x="138212" y="37898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now reached the cave, but the cave consists of many complex tunnels</a:t>
            </a:r>
          </a:p>
        </p:txBody>
      </p:sp>
      <p:pic>
        <p:nvPicPr>
          <p:cNvPr id="8" name="Graphic 7" descr="Deciduous tree outline">
            <a:extLst>
              <a:ext uri="{FF2B5EF4-FFF2-40B4-BE49-F238E27FC236}">
                <a16:creationId xmlns:a16="http://schemas.microsoft.com/office/drawing/2014/main" id="{0E91CC05-1B9D-4CE4-E11F-35BBD0684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8822" y="100254"/>
            <a:ext cx="675156" cy="675156"/>
          </a:xfrm>
          <a:prstGeom prst="rect">
            <a:avLst/>
          </a:prstGeom>
        </p:spPr>
      </p:pic>
      <p:pic>
        <p:nvPicPr>
          <p:cNvPr id="9" name="Graphic 8" descr="Deciduous tree outline">
            <a:extLst>
              <a:ext uri="{FF2B5EF4-FFF2-40B4-BE49-F238E27FC236}">
                <a16:creationId xmlns:a16="http://schemas.microsoft.com/office/drawing/2014/main" id="{D81A7CC8-B93B-6082-8CBE-FF23F3D02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9125" y="100254"/>
            <a:ext cx="675156" cy="675156"/>
          </a:xfrm>
          <a:prstGeom prst="rect">
            <a:avLst/>
          </a:prstGeom>
        </p:spPr>
      </p:pic>
      <p:pic>
        <p:nvPicPr>
          <p:cNvPr id="10" name="Graphic 9" descr="Deciduous tree outline">
            <a:extLst>
              <a:ext uri="{FF2B5EF4-FFF2-40B4-BE49-F238E27FC236}">
                <a16:creationId xmlns:a16="http://schemas.microsoft.com/office/drawing/2014/main" id="{90C8868B-B83C-0E04-6E5F-CA027FEC3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8400" y="100254"/>
            <a:ext cx="675156" cy="675156"/>
          </a:xfrm>
          <a:prstGeom prst="rect">
            <a:avLst/>
          </a:prstGeom>
        </p:spPr>
      </p:pic>
      <p:pic>
        <p:nvPicPr>
          <p:cNvPr id="11" name="Graphic 10" descr="Deciduous tree outline">
            <a:extLst>
              <a:ext uri="{FF2B5EF4-FFF2-40B4-BE49-F238E27FC236}">
                <a16:creationId xmlns:a16="http://schemas.microsoft.com/office/drawing/2014/main" id="{A0BCDAB9-11D8-E9A4-2115-92B6700E6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3913" y="76135"/>
            <a:ext cx="675156" cy="6751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6D8AE6D-5FDC-EDA6-2674-9371EDB6B38F}"/>
                  </a:ext>
                </a:extLst>
              </p14:cNvPr>
              <p14:cNvContentPartPr/>
              <p14:nvPr/>
            </p14:nvContentPartPr>
            <p14:xfrm>
              <a:off x="2842545" y="754335"/>
              <a:ext cx="823320" cy="762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6D8AE6D-5FDC-EDA6-2674-9371EDB6B3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6561" y="718352"/>
                <a:ext cx="894929" cy="834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374D8B6-EE16-5C0A-4D26-4230C9FC18EE}"/>
                  </a:ext>
                </a:extLst>
              </p14:cNvPr>
              <p14:cNvContentPartPr/>
              <p14:nvPr/>
            </p14:nvContentPartPr>
            <p14:xfrm>
              <a:off x="2850105" y="723735"/>
              <a:ext cx="830160" cy="828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374D8B6-EE16-5C0A-4D26-4230C9FC18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87078" y="660735"/>
                <a:ext cx="955855" cy="9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9C1AF2C-EBD5-42C8-208E-1631B7B4B880}"/>
                  </a:ext>
                </a:extLst>
              </p14:cNvPr>
              <p14:cNvContentPartPr/>
              <p14:nvPr/>
            </p14:nvContentPartPr>
            <p14:xfrm>
              <a:off x="2280585" y="1609695"/>
              <a:ext cx="1396080" cy="974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9C1AF2C-EBD5-42C8-208E-1631B7B4B88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17601" y="1546718"/>
                <a:ext cx="1521688" cy="11004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8A6048B-FDEA-6EA6-9FA7-9B9750E452C8}"/>
                  </a:ext>
                </a:extLst>
              </p14:cNvPr>
              <p14:cNvContentPartPr/>
              <p14:nvPr/>
            </p14:nvContentPartPr>
            <p14:xfrm>
              <a:off x="692625" y="4486095"/>
              <a:ext cx="526680" cy="688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8A6048B-FDEA-6EA6-9FA7-9B9750E452C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9625" y="4423095"/>
                <a:ext cx="65232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9AD3936-EF8B-19D2-4AB7-B793B7BA1966}"/>
                  </a:ext>
                </a:extLst>
              </p14:cNvPr>
              <p14:cNvContentPartPr/>
              <p14:nvPr/>
            </p14:nvContentPartPr>
            <p14:xfrm>
              <a:off x="3724185" y="1619055"/>
              <a:ext cx="674280" cy="765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9AD3936-EF8B-19D2-4AB7-B793B7BA196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61151" y="1556085"/>
                <a:ext cx="799987" cy="891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A50102D-A600-FCE0-7A0F-561E2FD29D15}"/>
                  </a:ext>
                </a:extLst>
              </p14:cNvPr>
              <p14:cNvContentPartPr/>
              <p14:nvPr/>
            </p14:nvContentPartPr>
            <p14:xfrm>
              <a:off x="3823185" y="2419335"/>
              <a:ext cx="549000" cy="866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A50102D-A600-FCE0-7A0F-561E2FD29D1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60226" y="2356335"/>
                <a:ext cx="674558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856EB44-F7B7-8098-D83E-C78D86A7D4F2}"/>
                  </a:ext>
                </a:extLst>
              </p14:cNvPr>
              <p14:cNvContentPartPr/>
              <p14:nvPr/>
            </p14:nvContentPartPr>
            <p14:xfrm>
              <a:off x="4495665" y="2390535"/>
              <a:ext cx="1491840" cy="385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856EB44-F7B7-8098-D83E-C78D86A7D4F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32665" y="2327535"/>
                <a:ext cx="161748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109FEDF-0A5F-0DAE-4F86-0A16A2D543F6}"/>
                  </a:ext>
                </a:extLst>
              </p14:cNvPr>
              <p14:cNvContentPartPr/>
              <p14:nvPr/>
            </p14:nvContentPartPr>
            <p14:xfrm>
              <a:off x="3895545" y="3343095"/>
              <a:ext cx="1458360" cy="820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109FEDF-0A5F-0DAE-4F86-0A16A2D543F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32545" y="3280095"/>
                <a:ext cx="1584000" cy="9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5F047DA-1F12-3954-3F58-AD9032D2120E}"/>
                  </a:ext>
                </a:extLst>
              </p14:cNvPr>
              <p14:cNvContentPartPr/>
              <p14:nvPr/>
            </p14:nvContentPartPr>
            <p14:xfrm>
              <a:off x="2971785" y="2190735"/>
              <a:ext cx="448200" cy="572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5F047DA-1F12-3954-3F58-AD9032D2120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08785" y="2127735"/>
                <a:ext cx="573840" cy="69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6EBC365-34A1-C42C-B0A4-228489459BDB}"/>
                  </a:ext>
                </a:extLst>
              </p14:cNvPr>
              <p14:cNvContentPartPr/>
              <p14:nvPr/>
            </p14:nvContentPartPr>
            <p14:xfrm>
              <a:off x="2266905" y="2676375"/>
              <a:ext cx="810000" cy="952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6EBC365-34A1-C42C-B0A4-228489459BD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03877" y="2613375"/>
                <a:ext cx="935696" cy="10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E2AFFF5-11C5-6758-06A1-4A92150F50EE}"/>
                  </a:ext>
                </a:extLst>
              </p14:cNvPr>
              <p14:cNvContentPartPr/>
              <p14:nvPr/>
            </p14:nvContentPartPr>
            <p14:xfrm>
              <a:off x="846705" y="2647935"/>
              <a:ext cx="1401480" cy="1116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E2AFFF5-11C5-6758-06A1-4A92150F50E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3705" y="2584955"/>
                <a:ext cx="1527120" cy="1241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E265A20-5CD0-463B-65FD-A5ADBE189449}"/>
                  </a:ext>
                </a:extLst>
              </p14:cNvPr>
              <p14:cNvContentPartPr/>
              <p14:nvPr/>
            </p14:nvContentPartPr>
            <p14:xfrm>
              <a:off x="1552305" y="3324015"/>
              <a:ext cx="396720" cy="624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E265A20-5CD0-463B-65FD-A5ADBE18944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89248" y="3261015"/>
                <a:ext cx="522474" cy="7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A013537-E282-FF85-8AA5-19B14A2C7CB4}"/>
                  </a:ext>
                </a:extLst>
              </p14:cNvPr>
              <p14:cNvContentPartPr/>
              <p14:nvPr/>
            </p14:nvContentPartPr>
            <p14:xfrm>
              <a:off x="904665" y="3838455"/>
              <a:ext cx="368280" cy="605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A013537-E282-FF85-8AA5-19B14A2C7CB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41665" y="3775455"/>
                <a:ext cx="493920" cy="73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481C169-C2CC-DB49-1F3D-1B9279B31869}"/>
                  </a:ext>
                </a:extLst>
              </p14:cNvPr>
              <p14:cNvContentPartPr/>
              <p14:nvPr/>
            </p14:nvContentPartPr>
            <p14:xfrm>
              <a:off x="2028585" y="3990735"/>
              <a:ext cx="884880" cy="417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481C169-C2CC-DB49-1F3D-1B9279B3186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965559" y="3927735"/>
                <a:ext cx="1010571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1559E1B-DD46-D58E-3ED2-5ACDEAD86562}"/>
                  </a:ext>
                </a:extLst>
              </p14:cNvPr>
              <p14:cNvContentPartPr/>
              <p14:nvPr/>
            </p14:nvContentPartPr>
            <p14:xfrm>
              <a:off x="2135865" y="4400415"/>
              <a:ext cx="741240" cy="612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1559E1B-DD46-D58E-3ED2-5ACDEAD8656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072865" y="4337452"/>
                <a:ext cx="866880" cy="737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8743E1B-42DF-4806-7E91-B4BA88A33810}"/>
                  </a:ext>
                </a:extLst>
              </p14:cNvPr>
              <p14:cNvContentPartPr/>
              <p14:nvPr/>
            </p14:nvContentPartPr>
            <p14:xfrm>
              <a:off x="5341305" y="2790855"/>
              <a:ext cx="688320" cy="718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8743E1B-42DF-4806-7E91-B4BA88A3381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278338" y="2727855"/>
                <a:ext cx="813894" cy="84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FF2F626-BE13-3879-3335-548CCFDE80C1}"/>
                  </a:ext>
                </a:extLst>
              </p14:cNvPr>
              <p14:cNvContentPartPr/>
              <p14:nvPr/>
            </p14:nvContentPartPr>
            <p14:xfrm>
              <a:off x="6095865" y="2781135"/>
              <a:ext cx="941760" cy="812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FF2F626-BE13-3879-3335-548CCFDE80C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032865" y="2718135"/>
                <a:ext cx="1067400" cy="9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B39E0BE2-DC36-E604-BC48-ED63B16504C4}"/>
              </a:ext>
            </a:extLst>
          </p:cNvPr>
          <p:cNvGrpSpPr/>
          <p:nvPr/>
        </p:nvGrpSpPr>
        <p:grpSpPr>
          <a:xfrm>
            <a:off x="4277505" y="4219335"/>
            <a:ext cx="2845080" cy="1707120"/>
            <a:chOff x="4277505" y="4219335"/>
            <a:chExt cx="2845080" cy="170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2A95436-5AEF-C62D-E81B-9A15F363EE0B}"/>
                    </a:ext>
                  </a:extLst>
                </p14:cNvPr>
                <p14:cNvContentPartPr/>
                <p14:nvPr/>
              </p14:nvContentPartPr>
              <p14:xfrm>
                <a:off x="4277505" y="4229055"/>
                <a:ext cx="1047240" cy="923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2A95436-5AEF-C62D-E81B-9A15F363EE0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14527" y="4166080"/>
                  <a:ext cx="1172837" cy="1049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40A9943-4CCA-3CED-D686-BAF6667114D0}"/>
                    </a:ext>
                  </a:extLst>
                </p14:cNvPr>
                <p14:cNvContentPartPr/>
                <p14:nvPr/>
              </p14:nvContentPartPr>
              <p14:xfrm>
                <a:off x="5400345" y="4219335"/>
                <a:ext cx="786240" cy="900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40A9943-4CCA-3CED-D686-BAF6667114D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37345" y="4156335"/>
                  <a:ext cx="911880" cy="10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7B3AF4F-A119-3012-5737-8D9DE646E5DF}"/>
                    </a:ext>
                  </a:extLst>
                </p14:cNvPr>
                <p14:cNvContentPartPr/>
                <p14:nvPr/>
              </p14:nvContentPartPr>
              <p14:xfrm>
                <a:off x="5461545" y="5181615"/>
                <a:ext cx="748800" cy="74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7B3AF4F-A119-3012-5737-8D9DE646E5D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98575" y="5118645"/>
                  <a:ext cx="874380" cy="870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2430481-F099-4A64-F1DC-5339E83ADBFC}"/>
                    </a:ext>
                  </a:extLst>
                </p14:cNvPr>
                <p14:cNvContentPartPr/>
                <p14:nvPr/>
              </p14:nvContentPartPr>
              <p14:xfrm>
                <a:off x="6267225" y="5210055"/>
                <a:ext cx="855360" cy="606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2430481-F099-4A64-F1DC-5339E83ADBF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04225" y="5147055"/>
                  <a:ext cx="981000" cy="73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4D45D8E-1FEE-C373-B545-2913AA2524D8}"/>
              </a:ext>
            </a:extLst>
          </p:cNvPr>
          <p:cNvGrpSpPr/>
          <p:nvPr/>
        </p:nvGrpSpPr>
        <p:grpSpPr>
          <a:xfrm>
            <a:off x="1645545" y="5038695"/>
            <a:ext cx="914760" cy="399240"/>
            <a:chOff x="1645545" y="5038695"/>
            <a:chExt cx="91476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FCA96B1-5CA9-7B6A-F7DF-14CBDD51FB15}"/>
                    </a:ext>
                  </a:extLst>
                </p14:cNvPr>
                <p14:cNvContentPartPr/>
                <p14:nvPr/>
              </p14:nvContentPartPr>
              <p14:xfrm>
                <a:off x="2162145" y="5038695"/>
                <a:ext cx="398160" cy="325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FCA96B1-5CA9-7B6A-F7DF-14CBDD51FB1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099145" y="4975765"/>
                  <a:ext cx="523800" cy="450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047EC66-DA5B-FD89-4ABF-6DFBF9A8BECD}"/>
                    </a:ext>
                  </a:extLst>
                </p14:cNvPr>
                <p14:cNvContentPartPr/>
                <p14:nvPr/>
              </p14:nvContentPartPr>
              <p14:xfrm>
                <a:off x="1645545" y="5067135"/>
                <a:ext cx="469080" cy="370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047EC66-DA5B-FD89-4ABF-6DFBF9A8BEC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82593" y="5004135"/>
                  <a:ext cx="594624" cy="496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35737BB-9D59-D157-3344-25ACC3DC8D06}"/>
              </a:ext>
            </a:extLst>
          </p:cNvPr>
          <p:cNvSpPr/>
          <p:nvPr/>
        </p:nvSpPr>
        <p:spPr>
          <a:xfrm>
            <a:off x="8230164" y="1166471"/>
            <a:ext cx="3449464" cy="3793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F0000"/>
              </a:solidFill>
            </a:endParaRPr>
          </a:p>
          <a:p>
            <a:pPr algn="ctr"/>
            <a:endParaRPr lang="en-US" sz="2800" b="1" dirty="0">
              <a:solidFill>
                <a:srgbClr val="FF0000"/>
              </a:solidFill>
            </a:endParaRP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Explore each level before going to the next layer below</a:t>
            </a:r>
          </a:p>
          <a:p>
            <a:pPr algn="ctr"/>
            <a:endParaRPr lang="en-US" sz="2800" b="1" dirty="0">
              <a:solidFill>
                <a:schemeClr val="accent1"/>
              </a:solidFill>
            </a:endParaRPr>
          </a:p>
          <a:p>
            <a:pPr algn="ctr"/>
            <a:r>
              <a:rPr lang="en-US" sz="2800" b="1" dirty="0">
                <a:solidFill>
                  <a:schemeClr val="accent1"/>
                </a:solidFill>
              </a:rPr>
              <a:t>Go as far as you can before you backtrack</a:t>
            </a:r>
          </a:p>
          <a:p>
            <a:pPr algn="ctr"/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CCA3EF3-159E-1246-3024-AB185132D4E4}"/>
              </a:ext>
            </a:extLst>
          </p:cNvPr>
          <p:cNvSpPr/>
          <p:nvPr/>
        </p:nvSpPr>
        <p:spPr>
          <a:xfrm>
            <a:off x="3439652" y="1313745"/>
            <a:ext cx="555945" cy="5289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02F29D3-7517-CE88-9583-61E8AD9CFA51}"/>
              </a:ext>
            </a:extLst>
          </p:cNvPr>
          <p:cNvSpPr/>
          <p:nvPr/>
        </p:nvSpPr>
        <p:spPr>
          <a:xfrm>
            <a:off x="1867938" y="2379466"/>
            <a:ext cx="555945" cy="5289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E2CD63-C04F-025A-3593-11EFA3ED442F}"/>
              </a:ext>
            </a:extLst>
          </p:cNvPr>
          <p:cNvSpPr/>
          <p:nvPr/>
        </p:nvSpPr>
        <p:spPr>
          <a:xfrm>
            <a:off x="2552442" y="494084"/>
            <a:ext cx="555945" cy="5289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C1B84D7-1FE9-EA92-B33A-3A03F892D819}"/>
              </a:ext>
            </a:extLst>
          </p:cNvPr>
          <p:cNvSpPr/>
          <p:nvPr/>
        </p:nvSpPr>
        <p:spPr>
          <a:xfrm>
            <a:off x="4143981" y="2133298"/>
            <a:ext cx="555945" cy="5289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BC74160-0E13-3BB9-2885-23730CF7539C}"/>
              </a:ext>
            </a:extLst>
          </p:cNvPr>
          <p:cNvSpPr/>
          <p:nvPr/>
        </p:nvSpPr>
        <p:spPr>
          <a:xfrm>
            <a:off x="5722523" y="2559658"/>
            <a:ext cx="555945" cy="5289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71986DA-8404-E127-BCDC-809E07B9506E}"/>
              </a:ext>
            </a:extLst>
          </p:cNvPr>
          <p:cNvSpPr/>
          <p:nvPr/>
        </p:nvSpPr>
        <p:spPr>
          <a:xfrm>
            <a:off x="3664030" y="3048462"/>
            <a:ext cx="555945" cy="5289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636C4B9-101D-ADD1-4000-01680676A40C}"/>
              </a:ext>
            </a:extLst>
          </p:cNvPr>
          <p:cNvSpPr/>
          <p:nvPr/>
        </p:nvSpPr>
        <p:spPr>
          <a:xfrm>
            <a:off x="5059173" y="3207431"/>
            <a:ext cx="555945" cy="5289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C312AC3-31E5-64E3-1790-6625CFBC2A64}"/>
              </a:ext>
            </a:extLst>
          </p:cNvPr>
          <p:cNvSpPr/>
          <p:nvPr/>
        </p:nvSpPr>
        <p:spPr>
          <a:xfrm>
            <a:off x="6744480" y="3312942"/>
            <a:ext cx="555945" cy="5289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8" name="Oval 4097">
            <a:extLst>
              <a:ext uri="{FF2B5EF4-FFF2-40B4-BE49-F238E27FC236}">
                <a16:creationId xmlns:a16="http://schemas.microsoft.com/office/drawing/2014/main" id="{8ADF4B10-DAF4-2B1F-A872-30B82CC3E7B6}"/>
              </a:ext>
            </a:extLst>
          </p:cNvPr>
          <p:cNvSpPr/>
          <p:nvPr/>
        </p:nvSpPr>
        <p:spPr>
          <a:xfrm>
            <a:off x="1211923" y="2971454"/>
            <a:ext cx="555945" cy="5289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0" name="Oval 4099">
            <a:extLst>
              <a:ext uri="{FF2B5EF4-FFF2-40B4-BE49-F238E27FC236}">
                <a16:creationId xmlns:a16="http://schemas.microsoft.com/office/drawing/2014/main" id="{F8CE6FC9-EBB8-ECCF-1216-92816249C381}"/>
              </a:ext>
            </a:extLst>
          </p:cNvPr>
          <p:cNvSpPr/>
          <p:nvPr/>
        </p:nvSpPr>
        <p:spPr>
          <a:xfrm>
            <a:off x="2850105" y="3331044"/>
            <a:ext cx="555945" cy="5289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1" name="Oval 4100">
            <a:extLst>
              <a:ext uri="{FF2B5EF4-FFF2-40B4-BE49-F238E27FC236}">
                <a16:creationId xmlns:a16="http://schemas.microsoft.com/office/drawing/2014/main" id="{5B6914BE-F136-D6EF-9151-1DFB561EC004}"/>
              </a:ext>
            </a:extLst>
          </p:cNvPr>
          <p:cNvSpPr/>
          <p:nvPr/>
        </p:nvSpPr>
        <p:spPr>
          <a:xfrm>
            <a:off x="542317" y="3552074"/>
            <a:ext cx="555945" cy="5289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2" name="Oval 4101">
            <a:extLst>
              <a:ext uri="{FF2B5EF4-FFF2-40B4-BE49-F238E27FC236}">
                <a16:creationId xmlns:a16="http://schemas.microsoft.com/office/drawing/2014/main" id="{2DEBE7C7-B11D-16A3-A996-5483946D1EC7}"/>
              </a:ext>
            </a:extLst>
          </p:cNvPr>
          <p:cNvSpPr/>
          <p:nvPr/>
        </p:nvSpPr>
        <p:spPr>
          <a:xfrm>
            <a:off x="1659487" y="3682877"/>
            <a:ext cx="555945" cy="5289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3" name="Oval 4102">
            <a:extLst>
              <a:ext uri="{FF2B5EF4-FFF2-40B4-BE49-F238E27FC236}">
                <a16:creationId xmlns:a16="http://schemas.microsoft.com/office/drawing/2014/main" id="{4DC7AA58-857C-E179-FBB8-65D1089BAD93}"/>
              </a:ext>
            </a:extLst>
          </p:cNvPr>
          <p:cNvSpPr/>
          <p:nvPr/>
        </p:nvSpPr>
        <p:spPr>
          <a:xfrm>
            <a:off x="2599132" y="4199535"/>
            <a:ext cx="555945" cy="5289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4" name="Oval 4103">
            <a:extLst>
              <a:ext uri="{FF2B5EF4-FFF2-40B4-BE49-F238E27FC236}">
                <a16:creationId xmlns:a16="http://schemas.microsoft.com/office/drawing/2014/main" id="{4C41E1D8-43C1-6D31-762D-B514A55AF7F4}"/>
              </a:ext>
            </a:extLst>
          </p:cNvPr>
          <p:cNvSpPr/>
          <p:nvPr/>
        </p:nvSpPr>
        <p:spPr>
          <a:xfrm>
            <a:off x="1856290" y="4715050"/>
            <a:ext cx="555945" cy="5289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Oval 4104">
            <a:extLst>
              <a:ext uri="{FF2B5EF4-FFF2-40B4-BE49-F238E27FC236}">
                <a16:creationId xmlns:a16="http://schemas.microsoft.com/office/drawing/2014/main" id="{ADD6B1B9-D5CF-FD01-1B9A-124DDAB13318}"/>
              </a:ext>
            </a:extLst>
          </p:cNvPr>
          <p:cNvSpPr/>
          <p:nvPr/>
        </p:nvSpPr>
        <p:spPr>
          <a:xfrm>
            <a:off x="2381355" y="5236932"/>
            <a:ext cx="555945" cy="5289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6" name="Oval 4105">
            <a:extLst>
              <a:ext uri="{FF2B5EF4-FFF2-40B4-BE49-F238E27FC236}">
                <a16:creationId xmlns:a16="http://schemas.microsoft.com/office/drawing/2014/main" id="{9DF93F4F-3099-12B1-8110-314A7AA09441}"/>
              </a:ext>
            </a:extLst>
          </p:cNvPr>
          <p:cNvSpPr/>
          <p:nvPr/>
        </p:nvSpPr>
        <p:spPr>
          <a:xfrm>
            <a:off x="1241243" y="5303926"/>
            <a:ext cx="555945" cy="5289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Oval 4106">
            <a:extLst>
              <a:ext uri="{FF2B5EF4-FFF2-40B4-BE49-F238E27FC236}">
                <a16:creationId xmlns:a16="http://schemas.microsoft.com/office/drawing/2014/main" id="{E42813DC-50D7-49B8-AF91-23014122F582}"/>
              </a:ext>
            </a:extLst>
          </p:cNvPr>
          <p:cNvSpPr/>
          <p:nvPr/>
        </p:nvSpPr>
        <p:spPr>
          <a:xfrm>
            <a:off x="1060613" y="4182989"/>
            <a:ext cx="555945" cy="5289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8" name="Oval 4107">
            <a:extLst>
              <a:ext uri="{FF2B5EF4-FFF2-40B4-BE49-F238E27FC236}">
                <a16:creationId xmlns:a16="http://schemas.microsoft.com/office/drawing/2014/main" id="{B44AD14C-2341-05B0-5125-0BEC5E1D6767}"/>
              </a:ext>
            </a:extLst>
          </p:cNvPr>
          <p:cNvSpPr/>
          <p:nvPr/>
        </p:nvSpPr>
        <p:spPr>
          <a:xfrm>
            <a:off x="364338" y="4867037"/>
            <a:ext cx="555945" cy="5289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Oval 4108">
            <a:extLst>
              <a:ext uri="{FF2B5EF4-FFF2-40B4-BE49-F238E27FC236}">
                <a16:creationId xmlns:a16="http://schemas.microsoft.com/office/drawing/2014/main" id="{5EA6EF6C-9FB6-4395-A46B-FBED1F745E3E}"/>
              </a:ext>
            </a:extLst>
          </p:cNvPr>
          <p:cNvSpPr/>
          <p:nvPr/>
        </p:nvSpPr>
        <p:spPr>
          <a:xfrm>
            <a:off x="5012834" y="3903595"/>
            <a:ext cx="555945" cy="5289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0" name="Oval 4109">
            <a:extLst>
              <a:ext uri="{FF2B5EF4-FFF2-40B4-BE49-F238E27FC236}">
                <a16:creationId xmlns:a16="http://schemas.microsoft.com/office/drawing/2014/main" id="{476B1ECF-F817-DE22-4ED8-D9914F2AFA48}"/>
              </a:ext>
            </a:extLst>
          </p:cNvPr>
          <p:cNvSpPr/>
          <p:nvPr/>
        </p:nvSpPr>
        <p:spPr>
          <a:xfrm>
            <a:off x="4018460" y="4835174"/>
            <a:ext cx="555945" cy="5289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1" name="Oval 4110">
            <a:extLst>
              <a:ext uri="{FF2B5EF4-FFF2-40B4-BE49-F238E27FC236}">
                <a16:creationId xmlns:a16="http://schemas.microsoft.com/office/drawing/2014/main" id="{67B101D2-197F-5EA8-D78E-7A9DE561B5EA}"/>
              </a:ext>
            </a:extLst>
          </p:cNvPr>
          <p:cNvSpPr/>
          <p:nvPr/>
        </p:nvSpPr>
        <p:spPr>
          <a:xfrm>
            <a:off x="5897340" y="4887457"/>
            <a:ext cx="555945" cy="5289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2" name="Oval 4111">
            <a:extLst>
              <a:ext uri="{FF2B5EF4-FFF2-40B4-BE49-F238E27FC236}">
                <a16:creationId xmlns:a16="http://schemas.microsoft.com/office/drawing/2014/main" id="{C03697D6-47BC-E706-B2B3-265D37EACC81}"/>
              </a:ext>
            </a:extLst>
          </p:cNvPr>
          <p:cNvSpPr/>
          <p:nvPr/>
        </p:nvSpPr>
        <p:spPr>
          <a:xfrm>
            <a:off x="5145127" y="5667360"/>
            <a:ext cx="555945" cy="5289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3" name="Oval 4112">
            <a:extLst>
              <a:ext uri="{FF2B5EF4-FFF2-40B4-BE49-F238E27FC236}">
                <a16:creationId xmlns:a16="http://schemas.microsoft.com/office/drawing/2014/main" id="{E993D501-045E-868D-6371-CBA380BDA3C6}"/>
              </a:ext>
            </a:extLst>
          </p:cNvPr>
          <p:cNvSpPr/>
          <p:nvPr/>
        </p:nvSpPr>
        <p:spPr>
          <a:xfrm>
            <a:off x="6808018" y="5592306"/>
            <a:ext cx="555945" cy="5289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114" name="Ink 4113">
                <a:extLst>
                  <a:ext uri="{FF2B5EF4-FFF2-40B4-BE49-F238E27FC236}">
                    <a16:creationId xmlns:a16="http://schemas.microsoft.com/office/drawing/2014/main" id="{A30450C5-AF65-576C-D42C-F0B361C404D0}"/>
                  </a:ext>
                </a:extLst>
              </p14:cNvPr>
              <p14:cNvContentPartPr/>
              <p14:nvPr/>
            </p14:nvContentPartPr>
            <p14:xfrm>
              <a:off x="3124185" y="2343135"/>
              <a:ext cx="448200" cy="572400"/>
            </p14:xfrm>
          </p:contentPart>
        </mc:Choice>
        <mc:Fallback xmlns="">
          <p:pic>
            <p:nvPicPr>
              <p:cNvPr id="4114" name="Ink 4113">
                <a:extLst>
                  <a:ext uri="{FF2B5EF4-FFF2-40B4-BE49-F238E27FC236}">
                    <a16:creationId xmlns:a16="http://schemas.microsoft.com/office/drawing/2014/main" id="{A30450C5-AF65-576C-D42C-F0B361C404D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061185" y="2280135"/>
                <a:ext cx="573840" cy="698040"/>
              </a:xfrm>
              <a:prstGeom prst="rect">
                <a:avLst/>
              </a:prstGeom>
            </p:spPr>
          </p:pic>
        </mc:Fallback>
      </mc:AlternateContent>
      <p:sp>
        <p:nvSpPr>
          <p:cNvPr id="4115" name="Oval 4114">
            <a:extLst>
              <a:ext uri="{FF2B5EF4-FFF2-40B4-BE49-F238E27FC236}">
                <a16:creationId xmlns:a16="http://schemas.microsoft.com/office/drawing/2014/main" id="{96FCA341-17D5-CB2D-FA04-D585F80A4AF9}"/>
              </a:ext>
            </a:extLst>
          </p:cNvPr>
          <p:cNvSpPr/>
          <p:nvPr/>
        </p:nvSpPr>
        <p:spPr>
          <a:xfrm>
            <a:off x="3201000" y="2557843"/>
            <a:ext cx="555945" cy="5289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6" name="Oval 4115">
            <a:extLst>
              <a:ext uri="{FF2B5EF4-FFF2-40B4-BE49-F238E27FC236}">
                <a16:creationId xmlns:a16="http://schemas.microsoft.com/office/drawing/2014/main" id="{43362EC5-0CC8-FB5B-3328-1ACD2A499E7B}"/>
              </a:ext>
            </a:extLst>
          </p:cNvPr>
          <p:cNvSpPr/>
          <p:nvPr/>
        </p:nvSpPr>
        <p:spPr>
          <a:xfrm>
            <a:off x="2659328" y="1874713"/>
            <a:ext cx="555945" cy="5289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7" name="Rectangle 4116">
            <a:extLst>
              <a:ext uri="{FF2B5EF4-FFF2-40B4-BE49-F238E27FC236}">
                <a16:creationId xmlns:a16="http://schemas.microsoft.com/office/drawing/2014/main" id="{245359EB-5929-6165-6540-B7C1BD73976C}"/>
              </a:ext>
            </a:extLst>
          </p:cNvPr>
          <p:cNvSpPr/>
          <p:nvPr/>
        </p:nvSpPr>
        <p:spPr>
          <a:xfrm>
            <a:off x="4621985" y="811962"/>
            <a:ext cx="16466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Tree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119" name="TextBox 4118">
            <a:extLst>
              <a:ext uri="{FF2B5EF4-FFF2-40B4-BE49-F238E27FC236}">
                <a16:creationId xmlns:a16="http://schemas.microsoft.com/office/drawing/2014/main" id="{3B666B17-16AE-A14C-74C0-CD29F2802DA8}"/>
              </a:ext>
            </a:extLst>
          </p:cNvPr>
          <p:cNvSpPr txBox="1"/>
          <p:nvPr/>
        </p:nvSpPr>
        <p:spPr>
          <a:xfrm>
            <a:off x="8464607" y="1385674"/>
            <a:ext cx="3062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Tree Traversal Methods</a:t>
            </a:r>
          </a:p>
        </p:txBody>
      </p:sp>
    </p:spTree>
    <p:extLst>
      <p:ext uri="{BB962C8B-B14F-4D97-AF65-F5344CB8AC3E}">
        <p14:creationId xmlns:p14="http://schemas.microsoft.com/office/powerpoint/2010/main" val="4054874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10" descr="Treasure Room Images – Browse 22,993 Stock Photos, Vectors ...">
            <a:extLst>
              <a:ext uri="{FF2B5EF4-FFF2-40B4-BE49-F238E27FC236}">
                <a16:creationId xmlns:a16="http://schemas.microsoft.com/office/drawing/2014/main" id="{86AD62DE-689E-9757-649F-3C2310D20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4736479" cy="266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9C3CC3-8E98-1C59-961C-130B93CF8E14}"/>
              </a:ext>
            </a:extLst>
          </p:cNvPr>
          <p:cNvSpPr txBox="1"/>
          <p:nvPr/>
        </p:nvSpPr>
        <p:spPr>
          <a:xfrm>
            <a:off x="6248400" y="1905000"/>
            <a:ext cx="54863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have reached the treasure room, but there is much more treasure than our backpack can fit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B0CB1B-9D0B-9F3F-988E-27F6861348E9}"/>
              </a:ext>
            </a:extLst>
          </p:cNvPr>
          <p:cNvSpPr txBox="1"/>
          <p:nvPr/>
        </p:nvSpPr>
        <p:spPr>
          <a:xfrm>
            <a:off x="6464923" y="3850159"/>
            <a:ext cx="510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 must pick what treasure we want to take !</a:t>
            </a:r>
          </a:p>
        </p:txBody>
      </p:sp>
    </p:spTree>
    <p:extLst>
      <p:ext uri="{BB962C8B-B14F-4D97-AF65-F5344CB8AC3E}">
        <p14:creationId xmlns:p14="http://schemas.microsoft.com/office/powerpoint/2010/main" val="1002915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08CEBF-1A03-6954-5E51-70ACED6C2381}"/>
              </a:ext>
            </a:extLst>
          </p:cNvPr>
          <p:cNvSpPr txBox="1"/>
          <p:nvPr/>
        </p:nvSpPr>
        <p:spPr>
          <a:xfrm>
            <a:off x="1828800" y="144042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(x,y)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EA730A-88CF-FA30-4A25-5F8D4F2C34FC}"/>
              </a:ext>
            </a:extLst>
          </p:cNvPr>
          <p:cNvSpPr txBox="1"/>
          <p:nvPr/>
        </p:nvSpPr>
        <p:spPr>
          <a:xfrm>
            <a:off x="7126481" y="470928"/>
            <a:ext cx="4847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</a:t>
            </a:r>
            <a:r>
              <a:rPr lang="en-US" sz="2400" i="1" dirty="0"/>
              <a:t>n</a:t>
            </a:r>
            <a:r>
              <a:rPr lang="en-US" sz="2400" dirty="0"/>
              <a:t> cave entrances, where each cave entrance has an x,y coordinate, find the pair of caves with the smallest distance between them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6A1EC7-2AEC-FAC1-0A8B-B06A559224D9}"/>
              </a:ext>
            </a:extLst>
          </p:cNvPr>
          <p:cNvSpPr txBox="1"/>
          <p:nvPr/>
        </p:nvSpPr>
        <p:spPr>
          <a:xfrm>
            <a:off x="8179546" y="2503116"/>
            <a:ext cx="3757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(You can assume no caves have the same x or y values)</a:t>
            </a:r>
          </a:p>
        </p:txBody>
      </p:sp>
      <p:pic>
        <p:nvPicPr>
          <p:cNvPr id="102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D3E6EDEA-DEB7-B9AA-537C-9001F0D99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1600200" y="1831502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0DCC5366-41AA-F7B4-5D29-63937E563B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483255" y="293116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21EBCE5D-09F1-76E0-1F56-E0B183613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3352800" y="76200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89A8EBA7-2BDF-6256-BF07-1ADE5C6F9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5029200" y="1894178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7C7214CB-FDF6-1DE2-E59F-393C8951BB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654696" y="250952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27712D3F-970F-FDF6-6B72-7E303F091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019800" y="331724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7708ECF8-A358-4AC3-6135-2D20FF574F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57200" y="3617214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2C8CED4C-0FD8-CFB3-7E38-FDD875769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530026" y="4681474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0217022F-8770-DA53-12A8-FFDBF0ED0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5029200" y="4424858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399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800CBF2D-42C8-BD62-FE6C-D8B8DAF7750D}"/>
              </a:ext>
            </a:extLst>
          </p:cNvPr>
          <p:cNvSpPr txBox="1"/>
          <p:nvPr/>
        </p:nvSpPr>
        <p:spPr>
          <a:xfrm>
            <a:off x="685800" y="2203483"/>
            <a:ext cx="932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going to steal some items fand put them into our backpack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7015EC-063D-67EF-0B45-059FB7C5EC48}"/>
              </a:ext>
            </a:extLst>
          </p:cNvPr>
          <p:cNvSpPr txBox="1"/>
          <p:nvPr/>
        </p:nvSpPr>
        <p:spPr>
          <a:xfrm>
            <a:off x="2821842" y="2715661"/>
            <a:ext cx="513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item has a weight, and a value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E0E2036E-E9B2-11F1-CBBF-31C521BB2F59}"/>
              </a:ext>
            </a:extLst>
          </p:cNvPr>
          <p:cNvSpPr txBox="1"/>
          <p:nvPr/>
        </p:nvSpPr>
        <p:spPr>
          <a:xfrm>
            <a:off x="258554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9271B585-9C84-8FCD-F9E6-FC6D07228ABC}"/>
              </a:ext>
            </a:extLst>
          </p:cNvPr>
          <p:cNvSpPr txBox="1"/>
          <p:nvPr/>
        </p:nvSpPr>
        <p:spPr>
          <a:xfrm>
            <a:off x="1879183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293AD8E1-5C0D-75B8-A031-BF4475A9E687}"/>
              </a:ext>
            </a:extLst>
          </p:cNvPr>
          <p:cNvSpPr txBox="1"/>
          <p:nvPr/>
        </p:nvSpPr>
        <p:spPr>
          <a:xfrm>
            <a:off x="3743325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6DC57229-9800-2A9C-18B8-BDDC40E76057}"/>
              </a:ext>
            </a:extLst>
          </p:cNvPr>
          <p:cNvSpPr txBox="1"/>
          <p:nvPr/>
        </p:nvSpPr>
        <p:spPr>
          <a:xfrm>
            <a:off x="7924799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3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0637A9D7-C5C6-24A3-0E18-EF01B19A0A21}"/>
              </a:ext>
            </a:extLst>
          </p:cNvPr>
          <p:cNvSpPr txBox="1"/>
          <p:nvPr/>
        </p:nvSpPr>
        <p:spPr>
          <a:xfrm>
            <a:off x="5834062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25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6EEED6CB-C867-3261-623C-2191D0FB8CAF}"/>
              </a:ext>
            </a:extLst>
          </p:cNvPr>
          <p:cNvSpPr txBox="1"/>
          <p:nvPr/>
        </p:nvSpPr>
        <p:spPr>
          <a:xfrm>
            <a:off x="10118834" y="1315133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</a:t>
            </a:r>
          </a:p>
          <a:p>
            <a:r>
              <a:rPr lang="en-US" dirty="0"/>
              <a:t>Weight: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E04FC-6C4B-38FD-C4FE-DE92BB0D6873}"/>
              </a:ext>
            </a:extLst>
          </p:cNvPr>
          <p:cNvSpPr txBox="1"/>
          <p:nvPr/>
        </p:nvSpPr>
        <p:spPr>
          <a:xfrm>
            <a:off x="457200" y="3347924"/>
            <a:ext cx="1131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Steal items such that we </a:t>
            </a:r>
            <a:r>
              <a:rPr lang="en-US" b="1" dirty="0"/>
              <a:t>maximize the value </a:t>
            </a:r>
            <a:r>
              <a:rPr lang="en-US" dirty="0"/>
              <a:t>of items being stole, while </a:t>
            </a:r>
            <a:r>
              <a:rPr lang="en-US" b="1" dirty="0"/>
              <a:t>not overfilling our backpack</a:t>
            </a:r>
          </a:p>
        </p:txBody>
      </p:sp>
      <p:pic>
        <p:nvPicPr>
          <p:cNvPr id="5122" name="Picture 2" descr="Backpack - Free travel icons">
            <a:extLst>
              <a:ext uri="{FF2B5EF4-FFF2-40B4-BE49-F238E27FC236}">
                <a16:creationId xmlns:a16="http://schemas.microsoft.com/office/drawing/2014/main" id="{B1D43A47-45EF-8574-D5CE-15C019AD1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458" y="3382061"/>
            <a:ext cx="3556722" cy="355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1D5FA3-F688-0D3E-E7E3-C3DF2652F56A}"/>
              </a:ext>
            </a:extLst>
          </p:cNvPr>
          <p:cNvSpPr txBox="1"/>
          <p:nvPr/>
        </p:nvSpPr>
        <p:spPr>
          <a:xfrm>
            <a:off x="2057400" y="5146693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backpack can only fill 10 pounds</a:t>
            </a:r>
          </a:p>
        </p:txBody>
      </p:sp>
      <p:pic>
        <p:nvPicPr>
          <p:cNvPr id="3074" name="Picture 2" descr="Ancient Golden Cup: Over 1,150 Royalty-Free Licensable Stock Illustrations  &amp; Drawings | Shutterstock">
            <a:extLst>
              <a:ext uri="{FF2B5EF4-FFF2-40B4-BE49-F238E27FC236}">
                <a16:creationId xmlns:a16="http://schemas.microsoft.com/office/drawing/2014/main" id="{3AAAD427-6CD1-8C39-3C5E-15B13D8A8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4" y="75567"/>
            <a:ext cx="1159292" cy="11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ld Chain Clipart Images | Free Download | PNG Transparent Background -  Pngtree">
            <a:extLst>
              <a:ext uri="{FF2B5EF4-FFF2-40B4-BE49-F238E27FC236}">
                <a16:creationId xmlns:a16="http://schemas.microsoft.com/office/drawing/2014/main" id="{8AC1151F-DC20-54AF-41C5-97E53737B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42" y="59503"/>
            <a:ext cx="1294293" cy="129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illennium Items | Yu-Gi-Oh! Wiki | Fandom">
            <a:extLst>
              <a:ext uri="{FF2B5EF4-FFF2-40B4-BE49-F238E27FC236}">
                <a16:creationId xmlns:a16="http://schemas.microsoft.com/office/drawing/2014/main" id="{138970B5-B97F-4973-6E1A-01D1C8281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491" y="59227"/>
            <a:ext cx="1153281" cy="126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3d Golden Crown. AI Generative 29881645 PNG">
            <a:extLst>
              <a:ext uri="{FF2B5EF4-FFF2-40B4-BE49-F238E27FC236}">
                <a16:creationId xmlns:a16="http://schemas.microsoft.com/office/drawing/2014/main" id="{5C859DF4-FE6F-70AF-AF82-47D88E8AF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670" y="-99605"/>
            <a:ext cx="1437680" cy="143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iamond ring clipart png 2">
            <a:extLst>
              <a:ext uri="{FF2B5EF4-FFF2-40B4-BE49-F238E27FC236}">
                <a16:creationId xmlns:a16="http://schemas.microsoft.com/office/drawing/2014/main" id="{C9405FDF-44E6-0037-521D-58B1764E9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075" y="139666"/>
            <a:ext cx="1153281" cy="113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GOLD COIN SVG, Clipart Coin, Cllpart Money, Leprechaun Gold, Gold Svg - Etsy">
            <a:extLst>
              <a:ext uri="{FF2B5EF4-FFF2-40B4-BE49-F238E27FC236}">
                <a16:creationId xmlns:a16="http://schemas.microsoft.com/office/drawing/2014/main" id="{432F2F59-6037-57B9-861C-DC59588DC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633" y="139666"/>
            <a:ext cx="1289364" cy="103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509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C748A58-98D5-FE97-BFB7-F626D87A9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025E3E8C-B8A9-76B5-AFEA-FFACCFCB8861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2480485-F664-0809-C6E3-A1C8BD36993A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68DAD79-5182-75DE-E787-E8F59AEF7B75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6E61733A-1E54-058D-8314-1ECCD42A93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33E3F54-FEA3-CF1B-7AC3-C782194ABA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774CB0D8-8B1A-8697-BA82-E545F2DE2FB5}"/>
              </a:ext>
            </a:extLst>
          </p:cNvPr>
          <p:cNvSpPr txBox="1"/>
          <p:nvPr/>
        </p:nvSpPr>
        <p:spPr>
          <a:xfrm>
            <a:off x="685800" y="2203483"/>
            <a:ext cx="932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going to steal some items fand put them into our backpack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0CCC82-93C1-E934-F92F-A67C89014E67}"/>
              </a:ext>
            </a:extLst>
          </p:cNvPr>
          <p:cNvSpPr txBox="1"/>
          <p:nvPr/>
        </p:nvSpPr>
        <p:spPr>
          <a:xfrm>
            <a:off x="2821842" y="2715661"/>
            <a:ext cx="513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item has a weight, and a value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BB938ADF-4399-73D2-00E3-CE64731474B2}"/>
              </a:ext>
            </a:extLst>
          </p:cNvPr>
          <p:cNvSpPr txBox="1"/>
          <p:nvPr/>
        </p:nvSpPr>
        <p:spPr>
          <a:xfrm>
            <a:off x="258554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BA76C70D-F01B-87BC-C4C9-491C660A2FCA}"/>
              </a:ext>
            </a:extLst>
          </p:cNvPr>
          <p:cNvSpPr txBox="1"/>
          <p:nvPr/>
        </p:nvSpPr>
        <p:spPr>
          <a:xfrm>
            <a:off x="1879183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4D91C0FB-87B8-918B-3FF1-C48FDDB23E94}"/>
              </a:ext>
            </a:extLst>
          </p:cNvPr>
          <p:cNvSpPr txBox="1"/>
          <p:nvPr/>
        </p:nvSpPr>
        <p:spPr>
          <a:xfrm>
            <a:off x="3743325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5F6032B4-2942-3A7F-E742-84846715D4E6}"/>
              </a:ext>
            </a:extLst>
          </p:cNvPr>
          <p:cNvSpPr txBox="1"/>
          <p:nvPr/>
        </p:nvSpPr>
        <p:spPr>
          <a:xfrm>
            <a:off x="7924799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3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2AD58450-2D03-D805-C986-D1AFE1976763}"/>
              </a:ext>
            </a:extLst>
          </p:cNvPr>
          <p:cNvSpPr txBox="1"/>
          <p:nvPr/>
        </p:nvSpPr>
        <p:spPr>
          <a:xfrm>
            <a:off x="5834062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25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638ACCA1-8CC5-EA26-A05B-84A4A51C851C}"/>
              </a:ext>
            </a:extLst>
          </p:cNvPr>
          <p:cNvSpPr txBox="1"/>
          <p:nvPr/>
        </p:nvSpPr>
        <p:spPr>
          <a:xfrm>
            <a:off x="10118834" y="1315133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</a:t>
            </a:r>
          </a:p>
          <a:p>
            <a:r>
              <a:rPr lang="en-US" dirty="0"/>
              <a:t>Weight: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46A3E-B7C1-76AC-D6FA-3C9B17EE8C0C}"/>
              </a:ext>
            </a:extLst>
          </p:cNvPr>
          <p:cNvSpPr txBox="1"/>
          <p:nvPr/>
        </p:nvSpPr>
        <p:spPr>
          <a:xfrm>
            <a:off x="457200" y="3347924"/>
            <a:ext cx="1131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Steal items such that we </a:t>
            </a:r>
            <a:r>
              <a:rPr lang="en-US" b="1" dirty="0"/>
              <a:t>maximize the value </a:t>
            </a:r>
            <a:r>
              <a:rPr lang="en-US" dirty="0"/>
              <a:t>of items being stole, while </a:t>
            </a:r>
            <a:r>
              <a:rPr lang="en-US" b="1" dirty="0"/>
              <a:t>not overfilling our backpack</a:t>
            </a:r>
          </a:p>
        </p:txBody>
      </p:sp>
      <p:pic>
        <p:nvPicPr>
          <p:cNvPr id="5122" name="Picture 2" descr="Backpack - Free travel icons">
            <a:extLst>
              <a:ext uri="{FF2B5EF4-FFF2-40B4-BE49-F238E27FC236}">
                <a16:creationId xmlns:a16="http://schemas.microsoft.com/office/drawing/2014/main" id="{DB9C9401-ACFA-EA09-64A9-10D855CE8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458" y="3382061"/>
            <a:ext cx="3556722" cy="355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039E8E-5855-5E26-EEB5-6E6659406CF8}"/>
              </a:ext>
            </a:extLst>
          </p:cNvPr>
          <p:cNvSpPr txBox="1"/>
          <p:nvPr/>
        </p:nvSpPr>
        <p:spPr>
          <a:xfrm>
            <a:off x="2057400" y="5146693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backpack can only fill 10 pounds</a:t>
            </a:r>
          </a:p>
        </p:txBody>
      </p:sp>
      <p:pic>
        <p:nvPicPr>
          <p:cNvPr id="3074" name="Picture 2" descr="Ancient Golden Cup: Over 1,150 Royalty-Free Licensable Stock Illustrations  &amp; Drawings | Shutterstock">
            <a:extLst>
              <a:ext uri="{FF2B5EF4-FFF2-40B4-BE49-F238E27FC236}">
                <a16:creationId xmlns:a16="http://schemas.microsoft.com/office/drawing/2014/main" id="{B34FB2D5-C841-9877-8EC6-16E2AF592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4" y="75567"/>
            <a:ext cx="1159292" cy="11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ld Chain Clipart Images | Free Download | PNG Transparent Background -  Pngtree">
            <a:extLst>
              <a:ext uri="{FF2B5EF4-FFF2-40B4-BE49-F238E27FC236}">
                <a16:creationId xmlns:a16="http://schemas.microsoft.com/office/drawing/2014/main" id="{1836B5A1-AD89-4D16-E19A-69F268AAB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42" y="59503"/>
            <a:ext cx="1294293" cy="129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illennium Items | Yu-Gi-Oh! Wiki | Fandom">
            <a:extLst>
              <a:ext uri="{FF2B5EF4-FFF2-40B4-BE49-F238E27FC236}">
                <a16:creationId xmlns:a16="http://schemas.microsoft.com/office/drawing/2014/main" id="{E6252A3F-0289-70DD-9850-646F2F11C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491" y="59227"/>
            <a:ext cx="1153281" cy="126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3d Golden Crown. AI Generative 29881645 PNG">
            <a:extLst>
              <a:ext uri="{FF2B5EF4-FFF2-40B4-BE49-F238E27FC236}">
                <a16:creationId xmlns:a16="http://schemas.microsoft.com/office/drawing/2014/main" id="{C3AB2E61-B63A-B9AB-74D1-A240B3F24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670" y="-99605"/>
            <a:ext cx="1437680" cy="143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iamond ring clipart png 2">
            <a:extLst>
              <a:ext uri="{FF2B5EF4-FFF2-40B4-BE49-F238E27FC236}">
                <a16:creationId xmlns:a16="http://schemas.microsoft.com/office/drawing/2014/main" id="{61329581-E6C2-0E5B-D28E-FA69A25AD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075" y="139666"/>
            <a:ext cx="1153281" cy="113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GOLD COIN SVG, Clipart Coin, Cllpart Money, Leprechaun Gold, Gold Svg - Etsy">
            <a:extLst>
              <a:ext uri="{FF2B5EF4-FFF2-40B4-BE49-F238E27FC236}">
                <a16:creationId xmlns:a16="http://schemas.microsoft.com/office/drawing/2014/main" id="{00AA6A92-D17E-18F2-0C5C-0C12AA4C6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633" y="139666"/>
            <a:ext cx="1289364" cy="103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GOLD COIN SVG, Clipart Coin, Cllpart Money, Leprechaun Gold, Gold Svg - Etsy">
            <a:extLst>
              <a:ext uri="{FF2B5EF4-FFF2-40B4-BE49-F238E27FC236}">
                <a16:creationId xmlns:a16="http://schemas.microsoft.com/office/drawing/2014/main" id="{DE1AA363-B7CD-FC92-627B-8C060D530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910915"/>
            <a:ext cx="1289364" cy="103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Diamond ring clipart png 2">
            <a:extLst>
              <a:ext uri="{FF2B5EF4-FFF2-40B4-BE49-F238E27FC236}">
                <a16:creationId xmlns:a16="http://schemas.microsoft.com/office/drawing/2014/main" id="{2D461904-FD05-2AB5-BD82-02DF76997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059" y="3887854"/>
            <a:ext cx="1153281" cy="113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Gold Chain Clipart Images | Free Download | PNG Transparent Background -  Pngtree">
            <a:extLst>
              <a:ext uri="{FF2B5EF4-FFF2-40B4-BE49-F238E27FC236}">
                <a16:creationId xmlns:a16="http://schemas.microsoft.com/office/drawing/2014/main" id="{CABE6D29-1622-D8EF-4497-DC097607B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824" y="5135276"/>
            <a:ext cx="1294293" cy="129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DACA4E-B54B-FBAE-46A0-16EEFA1626B0}"/>
              </a:ext>
            </a:extLst>
          </p:cNvPr>
          <p:cNvSpPr txBox="1"/>
          <p:nvPr/>
        </p:nvSpPr>
        <p:spPr>
          <a:xfrm>
            <a:off x="5399024" y="4812110"/>
            <a:ext cx="34996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Total value: 70</a:t>
            </a:r>
          </a:p>
          <a:p>
            <a:r>
              <a:rPr lang="en-US" sz="2800" b="1" dirty="0"/>
              <a:t>Weight: 10 pounds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A50EFDD-BE8D-A4E8-B334-46129FE35E8D}"/>
                  </a:ext>
                </a:extLst>
              </p14:cNvPr>
              <p14:cNvContentPartPr/>
              <p14:nvPr/>
            </p14:nvContentPartPr>
            <p14:xfrm>
              <a:off x="8791440" y="4981095"/>
              <a:ext cx="491400" cy="593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A50EFDD-BE8D-A4E8-B334-46129FE35E8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73800" y="4963095"/>
                <a:ext cx="527040" cy="62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1494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C3F6C15-C2CB-0B48-9A04-802BDA4B1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1E81F2DA-29AC-B802-4C30-1D3103434B86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9B334AA-AA7E-3552-209E-189F63BE933E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771EB2B-7F05-D567-CA5A-028C5A2B5EF5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B6CA4A70-6BAD-0C2F-5871-8A67752996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5B19B08-FBE8-F573-327C-01713206E1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C0475FF5-C8EF-64CE-AEB1-F853B3692A05}"/>
              </a:ext>
            </a:extLst>
          </p:cNvPr>
          <p:cNvSpPr txBox="1"/>
          <p:nvPr/>
        </p:nvSpPr>
        <p:spPr>
          <a:xfrm>
            <a:off x="685800" y="2203483"/>
            <a:ext cx="932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going to steal some items fand put them into our backpack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D9416-404F-7409-5E2D-200071E81982}"/>
              </a:ext>
            </a:extLst>
          </p:cNvPr>
          <p:cNvSpPr txBox="1"/>
          <p:nvPr/>
        </p:nvSpPr>
        <p:spPr>
          <a:xfrm>
            <a:off x="2821842" y="2715661"/>
            <a:ext cx="513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item has a weight, and a value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4FE7CDB3-331A-3C1D-B114-877B1B5909B5}"/>
              </a:ext>
            </a:extLst>
          </p:cNvPr>
          <p:cNvSpPr txBox="1"/>
          <p:nvPr/>
        </p:nvSpPr>
        <p:spPr>
          <a:xfrm>
            <a:off x="258554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A54DB04E-1D16-3FC8-2F97-51DAB8939FF6}"/>
              </a:ext>
            </a:extLst>
          </p:cNvPr>
          <p:cNvSpPr txBox="1"/>
          <p:nvPr/>
        </p:nvSpPr>
        <p:spPr>
          <a:xfrm>
            <a:off x="1879183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D41477A1-B834-C228-3A3A-B6E0C99F3CA6}"/>
              </a:ext>
            </a:extLst>
          </p:cNvPr>
          <p:cNvSpPr txBox="1"/>
          <p:nvPr/>
        </p:nvSpPr>
        <p:spPr>
          <a:xfrm>
            <a:off x="3743325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B9CE6B55-24B7-7B27-2941-162EB39F7C79}"/>
              </a:ext>
            </a:extLst>
          </p:cNvPr>
          <p:cNvSpPr txBox="1"/>
          <p:nvPr/>
        </p:nvSpPr>
        <p:spPr>
          <a:xfrm>
            <a:off x="7924799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3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62DB9146-DF0E-374B-DA54-FC0D9CF36ADE}"/>
              </a:ext>
            </a:extLst>
          </p:cNvPr>
          <p:cNvSpPr txBox="1"/>
          <p:nvPr/>
        </p:nvSpPr>
        <p:spPr>
          <a:xfrm>
            <a:off x="5834062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25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8962F42A-E8C7-7D40-49A7-59DF93C38B7B}"/>
              </a:ext>
            </a:extLst>
          </p:cNvPr>
          <p:cNvSpPr txBox="1"/>
          <p:nvPr/>
        </p:nvSpPr>
        <p:spPr>
          <a:xfrm>
            <a:off x="10118834" y="1315133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</a:t>
            </a:r>
          </a:p>
          <a:p>
            <a:r>
              <a:rPr lang="en-US" dirty="0"/>
              <a:t>Weight: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DADAD-459C-A6E1-CE51-A7680658015D}"/>
              </a:ext>
            </a:extLst>
          </p:cNvPr>
          <p:cNvSpPr txBox="1"/>
          <p:nvPr/>
        </p:nvSpPr>
        <p:spPr>
          <a:xfrm>
            <a:off x="457200" y="3347924"/>
            <a:ext cx="1131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Steal items such that we </a:t>
            </a:r>
            <a:r>
              <a:rPr lang="en-US" b="1" dirty="0"/>
              <a:t>maximize the value </a:t>
            </a:r>
            <a:r>
              <a:rPr lang="en-US" dirty="0"/>
              <a:t>of items being stole, while </a:t>
            </a:r>
            <a:r>
              <a:rPr lang="en-US" b="1" dirty="0"/>
              <a:t>not overfilling our backpack</a:t>
            </a:r>
          </a:p>
        </p:txBody>
      </p:sp>
      <p:pic>
        <p:nvPicPr>
          <p:cNvPr id="5122" name="Picture 2" descr="Backpack - Free travel icons">
            <a:extLst>
              <a:ext uri="{FF2B5EF4-FFF2-40B4-BE49-F238E27FC236}">
                <a16:creationId xmlns:a16="http://schemas.microsoft.com/office/drawing/2014/main" id="{47595B65-9C77-C8BB-1827-A65CF4130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458" y="3382061"/>
            <a:ext cx="3556722" cy="355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5BF654-8335-0163-4390-0889CC52E38E}"/>
              </a:ext>
            </a:extLst>
          </p:cNvPr>
          <p:cNvSpPr txBox="1"/>
          <p:nvPr/>
        </p:nvSpPr>
        <p:spPr>
          <a:xfrm>
            <a:off x="2057400" y="5146693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backpack can only fill 10 pounds</a:t>
            </a:r>
          </a:p>
        </p:txBody>
      </p:sp>
      <p:pic>
        <p:nvPicPr>
          <p:cNvPr id="3074" name="Picture 2" descr="Ancient Golden Cup: Over 1,150 Royalty-Free Licensable Stock Illustrations  &amp; Drawings | Shutterstock">
            <a:extLst>
              <a:ext uri="{FF2B5EF4-FFF2-40B4-BE49-F238E27FC236}">
                <a16:creationId xmlns:a16="http://schemas.microsoft.com/office/drawing/2014/main" id="{258E8071-4419-A186-8AF0-4FEE28020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4" y="75567"/>
            <a:ext cx="1159292" cy="11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ld Chain Clipart Images | Free Download | PNG Transparent Background -  Pngtree">
            <a:extLst>
              <a:ext uri="{FF2B5EF4-FFF2-40B4-BE49-F238E27FC236}">
                <a16:creationId xmlns:a16="http://schemas.microsoft.com/office/drawing/2014/main" id="{3F7F065F-580E-33B4-E2AB-97A8CA0DA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42" y="59503"/>
            <a:ext cx="1294293" cy="129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illennium Items | Yu-Gi-Oh! Wiki | Fandom">
            <a:extLst>
              <a:ext uri="{FF2B5EF4-FFF2-40B4-BE49-F238E27FC236}">
                <a16:creationId xmlns:a16="http://schemas.microsoft.com/office/drawing/2014/main" id="{705472A3-2748-4018-0736-EFF31975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491" y="59227"/>
            <a:ext cx="1153281" cy="126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3d Golden Crown. AI Generative 29881645 PNG">
            <a:extLst>
              <a:ext uri="{FF2B5EF4-FFF2-40B4-BE49-F238E27FC236}">
                <a16:creationId xmlns:a16="http://schemas.microsoft.com/office/drawing/2014/main" id="{D64F7AE2-60C7-8CD7-81AB-63A35C3EA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670" y="-99605"/>
            <a:ext cx="1437680" cy="143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iamond ring clipart png 2">
            <a:extLst>
              <a:ext uri="{FF2B5EF4-FFF2-40B4-BE49-F238E27FC236}">
                <a16:creationId xmlns:a16="http://schemas.microsoft.com/office/drawing/2014/main" id="{4B310696-1132-CCB8-A2AC-F2F64DC49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075" y="139666"/>
            <a:ext cx="1153281" cy="113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GOLD COIN SVG, Clipart Coin, Cllpart Money, Leprechaun Gold, Gold Svg - Etsy">
            <a:extLst>
              <a:ext uri="{FF2B5EF4-FFF2-40B4-BE49-F238E27FC236}">
                <a16:creationId xmlns:a16="http://schemas.microsoft.com/office/drawing/2014/main" id="{B0126199-3D30-6BD8-3416-5928150D5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633" y="139666"/>
            <a:ext cx="1289364" cy="103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GOLD COIN SVG, Clipart Coin, Cllpart Money, Leprechaun Gold, Gold Svg - Etsy">
            <a:extLst>
              <a:ext uri="{FF2B5EF4-FFF2-40B4-BE49-F238E27FC236}">
                <a16:creationId xmlns:a16="http://schemas.microsoft.com/office/drawing/2014/main" id="{2220DA3A-C27F-5240-4F53-AB05757B9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910915"/>
            <a:ext cx="1289364" cy="103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Diamond ring clipart png 2">
            <a:extLst>
              <a:ext uri="{FF2B5EF4-FFF2-40B4-BE49-F238E27FC236}">
                <a16:creationId xmlns:a16="http://schemas.microsoft.com/office/drawing/2014/main" id="{B798B6F2-445C-0B90-392D-82CCE7C3D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059" y="3887854"/>
            <a:ext cx="1153281" cy="113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Gold Chain Clipart Images | Free Download | PNG Transparent Background -  Pngtree">
            <a:extLst>
              <a:ext uri="{FF2B5EF4-FFF2-40B4-BE49-F238E27FC236}">
                <a16:creationId xmlns:a16="http://schemas.microsoft.com/office/drawing/2014/main" id="{2B69C4AD-1F84-D1B3-74BB-D407C2C82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824" y="5135276"/>
            <a:ext cx="1294293" cy="129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81A1E9-30A9-BA55-CE8D-B7290347D452}"/>
              </a:ext>
            </a:extLst>
          </p:cNvPr>
          <p:cNvSpPr txBox="1"/>
          <p:nvPr/>
        </p:nvSpPr>
        <p:spPr>
          <a:xfrm>
            <a:off x="6477000" y="4600947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ighlight>
                  <a:srgbClr val="00FF00"/>
                </a:highlight>
              </a:rPr>
              <a:t>Algorithm?</a:t>
            </a:r>
          </a:p>
        </p:txBody>
      </p:sp>
    </p:spTree>
    <p:extLst>
      <p:ext uri="{BB962C8B-B14F-4D97-AF65-F5344CB8AC3E}">
        <p14:creationId xmlns:p14="http://schemas.microsoft.com/office/powerpoint/2010/main" val="3561448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3586124-5D50-0CDD-3972-F940FC50F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B9EC23D6-5877-AB00-66CA-5491E112E20B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A8458AE-4C29-9F6F-54D2-41335D6E0161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E16F02A-9C77-AFA9-6952-60E2DABE3B03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3B199DA7-2ED9-AECA-2B01-A09A01B31F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A48F70C-73AB-11C2-F55C-87F823A46C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78E6E41A-7A0F-5969-4CFE-1BDE048D9514}"/>
              </a:ext>
            </a:extLst>
          </p:cNvPr>
          <p:cNvSpPr txBox="1"/>
          <p:nvPr/>
        </p:nvSpPr>
        <p:spPr>
          <a:xfrm>
            <a:off x="685800" y="2203483"/>
            <a:ext cx="932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going to steal some items fand put them into our backpack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7FF42F-FD7A-7CEF-CF11-B5FE5D3314FE}"/>
              </a:ext>
            </a:extLst>
          </p:cNvPr>
          <p:cNvSpPr txBox="1"/>
          <p:nvPr/>
        </p:nvSpPr>
        <p:spPr>
          <a:xfrm>
            <a:off x="2821842" y="2715661"/>
            <a:ext cx="513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item has a weight, and a value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0ECE264F-20D9-8ACA-934D-0CEBFBF45FE6}"/>
              </a:ext>
            </a:extLst>
          </p:cNvPr>
          <p:cNvSpPr txBox="1"/>
          <p:nvPr/>
        </p:nvSpPr>
        <p:spPr>
          <a:xfrm>
            <a:off x="258554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4E58732A-9C87-851A-A9A6-CC47342C7C15}"/>
              </a:ext>
            </a:extLst>
          </p:cNvPr>
          <p:cNvSpPr txBox="1"/>
          <p:nvPr/>
        </p:nvSpPr>
        <p:spPr>
          <a:xfrm>
            <a:off x="1879183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AB54B487-74C9-18CF-50D9-66025AA08712}"/>
              </a:ext>
            </a:extLst>
          </p:cNvPr>
          <p:cNvSpPr txBox="1"/>
          <p:nvPr/>
        </p:nvSpPr>
        <p:spPr>
          <a:xfrm>
            <a:off x="3743325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EE9A607A-8740-6F36-63E7-2E7A4BB0330B}"/>
              </a:ext>
            </a:extLst>
          </p:cNvPr>
          <p:cNvSpPr txBox="1"/>
          <p:nvPr/>
        </p:nvSpPr>
        <p:spPr>
          <a:xfrm>
            <a:off x="7924799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3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D9F43B0D-F70F-008A-2179-3959E4CAF7CC}"/>
              </a:ext>
            </a:extLst>
          </p:cNvPr>
          <p:cNvSpPr txBox="1"/>
          <p:nvPr/>
        </p:nvSpPr>
        <p:spPr>
          <a:xfrm>
            <a:off x="5834062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25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1DBD6E67-D9FD-609F-9B37-7C6539308BFF}"/>
              </a:ext>
            </a:extLst>
          </p:cNvPr>
          <p:cNvSpPr txBox="1"/>
          <p:nvPr/>
        </p:nvSpPr>
        <p:spPr>
          <a:xfrm>
            <a:off x="10118834" y="1315133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</a:t>
            </a:r>
          </a:p>
          <a:p>
            <a:r>
              <a:rPr lang="en-US" dirty="0"/>
              <a:t>Weight: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8B1AE-B4B8-9CE6-562B-166C4567951C}"/>
              </a:ext>
            </a:extLst>
          </p:cNvPr>
          <p:cNvSpPr txBox="1"/>
          <p:nvPr/>
        </p:nvSpPr>
        <p:spPr>
          <a:xfrm>
            <a:off x="457200" y="3347924"/>
            <a:ext cx="1131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Steal items such that we </a:t>
            </a:r>
            <a:r>
              <a:rPr lang="en-US" b="1" dirty="0"/>
              <a:t>maximize the value </a:t>
            </a:r>
            <a:r>
              <a:rPr lang="en-US" dirty="0"/>
              <a:t>of items being stole, while </a:t>
            </a:r>
            <a:r>
              <a:rPr lang="en-US" b="1" dirty="0"/>
              <a:t>not overfilling our backpack</a:t>
            </a:r>
          </a:p>
        </p:txBody>
      </p:sp>
      <p:pic>
        <p:nvPicPr>
          <p:cNvPr id="5122" name="Picture 2" descr="Backpack - Free travel icons">
            <a:extLst>
              <a:ext uri="{FF2B5EF4-FFF2-40B4-BE49-F238E27FC236}">
                <a16:creationId xmlns:a16="http://schemas.microsoft.com/office/drawing/2014/main" id="{E2566CAB-44C5-32A2-3751-1021E291C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458" y="3382061"/>
            <a:ext cx="3556722" cy="355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653D2-FCAD-CCF0-F2CA-CA0A177FAC76}"/>
              </a:ext>
            </a:extLst>
          </p:cNvPr>
          <p:cNvSpPr txBox="1"/>
          <p:nvPr/>
        </p:nvSpPr>
        <p:spPr>
          <a:xfrm>
            <a:off x="2057400" y="5146693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backpack can only fill 10 pounds</a:t>
            </a:r>
          </a:p>
        </p:txBody>
      </p:sp>
      <p:pic>
        <p:nvPicPr>
          <p:cNvPr id="3074" name="Picture 2" descr="Ancient Golden Cup: Over 1,150 Royalty-Free Licensable Stock Illustrations  &amp; Drawings | Shutterstock">
            <a:extLst>
              <a:ext uri="{FF2B5EF4-FFF2-40B4-BE49-F238E27FC236}">
                <a16:creationId xmlns:a16="http://schemas.microsoft.com/office/drawing/2014/main" id="{A1C7C16E-A1F0-5D68-3CFA-240FD6997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4" y="75567"/>
            <a:ext cx="1159292" cy="11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ld Chain Clipart Images | Free Download | PNG Transparent Background -  Pngtree">
            <a:extLst>
              <a:ext uri="{FF2B5EF4-FFF2-40B4-BE49-F238E27FC236}">
                <a16:creationId xmlns:a16="http://schemas.microsoft.com/office/drawing/2014/main" id="{21675927-85E9-AB79-5F4F-363816563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42" y="59503"/>
            <a:ext cx="1294293" cy="129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illennium Items | Yu-Gi-Oh! Wiki | Fandom">
            <a:extLst>
              <a:ext uri="{FF2B5EF4-FFF2-40B4-BE49-F238E27FC236}">
                <a16:creationId xmlns:a16="http://schemas.microsoft.com/office/drawing/2014/main" id="{31361001-4D7F-C2BB-6928-C1CD92458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491" y="59227"/>
            <a:ext cx="1153281" cy="126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3d Golden Crown. AI Generative 29881645 PNG">
            <a:extLst>
              <a:ext uri="{FF2B5EF4-FFF2-40B4-BE49-F238E27FC236}">
                <a16:creationId xmlns:a16="http://schemas.microsoft.com/office/drawing/2014/main" id="{BB496622-E121-130B-EA1D-57B9BE324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670" y="-99605"/>
            <a:ext cx="1437680" cy="143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iamond ring clipart png 2">
            <a:extLst>
              <a:ext uri="{FF2B5EF4-FFF2-40B4-BE49-F238E27FC236}">
                <a16:creationId xmlns:a16="http://schemas.microsoft.com/office/drawing/2014/main" id="{D580F33B-C500-67FD-DF99-858AC14BF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075" y="139666"/>
            <a:ext cx="1153281" cy="113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GOLD COIN SVG, Clipart Coin, Cllpart Money, Leprechaun Gold, Gold Svg - Etsy">
            <a:extLst>
              <a:ext uri="{FF2B5EF4-FFF2-40B4-BE49-F238E27FC236}">
                <a16:creationId xmlns:a16="http://schemas.microsoft.com/office/drawing/2014/main" id="{DD6CE99A-0A0B-ABC3-D071-4BA7CF17A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633" y="139666"/>
            <a:ext cx="1289364" cy="103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GOLD COIN SVG, Clipart Coin, Cllpart Money, Leprechaun Gold, Gold Svg - Etsy">
            <a:extLst>
              <a:ext uri="{FF2B5EF4-FFF2-40B4-BE49-F238E27FC236}">
                <a16:creationId xmlns:a16="http://schemas.microsoft.com/office/drawing/2014/main" id="{10BBFB9F-0056-A8EB-674D-B23039110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910915"/>
            <a:ext cx="1289364" cy="103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Diamond ring clipart png 2">
            <a:extLst>
              <a:ext uri="{FF2B5EF4-FFF2-40B4-BE49-F238E27FC236}">
                <a16:creationId xmlns:a16="http://schemas.microsoft.com/office/drawing/2014/main" id="{DF26F454-F0B6-C564-BCBC-5FA8E2855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059" y="3887854"/>
            <a:ext cx="1153281" cy="113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Gold Chain Clipart Images | Free Download | PNG Transparent Background -  Pngtree">
            <a:extLst>
              <a:ext uri="{FF2B5EF4-FFF2-40B4-BE49-F238E27FC236}">
                <a16:creationId xmlns:a16="http://schemas.microsoft.com/office/drawing/2014/main" id="{E158AD69-AE6F-BA15-DE34-8AFB3349A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824" y="5135276"/>
            <a:ext cx="1294293" cy="129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9FB8DC-C0E6-BE24-3512-5F16C472218F}"/>
              </a:ext>
            </a:extLst>
          </p:cNvPr>
          <p:cNvSpPr txBox="1"/>
          <p:nvPr/>
        </p:nvSpPr>
        <p:spPr>
          <a:xfrm>
            <a:off x="6409715" y="3765465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ighlight>
                  <a:srgbClr val="00FF00"/>
                </a:highlight>
              </a:rPr>
              <a:t>Algorithm?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6A57D1-5840-3F8B-E143-94F0C520573A}"/>
              </a:ext>
            </a:extLst>
          </p:cNvPr>
          <p:cNvSpPr txBox="1"/>
          <p:nvPr/>
        </p:nvSpPr>
        <p:spPr>
          <a:xfrm>
            <a:off x="5417132" y="4451257"/>
            <a:ext cx="58609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ighlight>
                  <a:srgbClr val="00FF00"/>
                </a:highlight>
              </a:rPr>
              <a:t>Stuff our backpack with the most expensive items until we can’t fit anymore</a:t>
            </a:r>
          </a:p>
        </p:txBody>
      </p:sp>
    </p:spTree>
    <p:extLst>
      <p:ext uri="{BB962C8B-B14F-4D97-AF65-F5344CB8AC3E}">
        <p14:creationId xmlns:p14="http://schemas.microsoft.com/office/powerpoint/2010/main" val="1589209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FCD64AE-C180-B122-DF9F-867DBDEB9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5929DE30-C890-3085-7E50-81F2B7815501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E3B5E3E9-10DA-E876-1111-542D56468C8D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280FB6EF-102B-EA28-A563-4CBD8CECD135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9B59B10C-D147-7C6F-B8D7-9CD072B25A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EC80090-611C-284D-DD8C-7A63C6A69D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2C92D8BC-79BC-A6AB-D8EF-9634243F8B87}"/>
              </a:ext>
            </a:extLst>
          </p:cNvPr>
          <p:cNvSpPr txBox="1"/>
          <p:nvPr/>
        </p:nvSpPr>
        <p:spPr>
          <a:xfrm>
            <a:off x="685800" y="2203483"/>
            <a:ext cx="932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going to steal some items fand put them into our backpack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0A2515-8BF4-2AC4-0995-8D8A31D87464}"/>
              </a:ext>
            </a:extLst>
          </p:cNvPr>
          <p:cNvSpPr txBox="1"/>
          <p:nvPr/>
        </p:nvSpPr>
        <p:spPr>
          <a:xfrm>
            <a:off x="2821842" y="2715661"/>
            <a:ext cx="513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item has a weight, and a value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9144187D-487D-9125-127B-90667E8FDD2C}"/>
              </a:ext>
            </a:extLst>
          </p:cNvPr>
          <p:cNvSpPr txBox="1"/>
          <p:nvPr/>
        </p:nvSpPr>
        <p:spPr>
          <a:xfrm>
            <a:off x="258554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A00BCA84-8DF6-651B-FED7-B1743FB51A8F}"/>
              </a:ext>
            </a:extLst>
          </p:cNvPr>
          <p:cNvSpPr txBox="1"/>
          <p:nvPr/>
        </p:nvSpPr>
        <p:spPr>
          <a:xfrm>
            <a:off x="1879183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FBD3D8D5-0E25-0972-FA6B-7DDDD7B5DA0A}"/>
              </a:ext>
            </a:extLst>
          </p:cNvPr>
          <p:cNvSpPr txBox="1"/>
          <p:nvPr/>
        </p:nvSpPr>
        <p:spPr>
          <a:xfrm>
            <a:off x="3743325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4BA7F8B5-3123-49E6-183C-A01BC71F4D43}"/>
              </a:ext>
            </a:extLst>
          </p:cNvPr>
          <p:cNvSpPr txBox="1"/>
          <p:nvPr/>
        </p:nvSpPr>
        <p:spPr>
          <a:xfrm>
            <a:off x="7924799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3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4AC95B4A-FF1D-3A82-3D77-6E64D2F9A663}"/>
              </a:ext>
            </a:extLst>
          </p:cNvPr>
          <p:cNvSpPr txBox="1"/>
          <p:nvPr/>
        </p:nvSpPr>
        <p:spPr>
          <a:xfrm>
            <a:off x="5834062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25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BF66750E-FE37-0968-DC07-EADF76814EE7}"/>
              </a:ext>
            </a:extLst>
          </p:cNvPr>
          <p:cNvSpPr txBox="1"/>
          <p:nvPr/>
        </p:nvSpPr>
        <p:spPr>
          <a:xfrm>
            <a:off x="10118834" y="1315133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</a:t>
            </a:r>
          </a:p>
          <a:p>
            <a:r>
              <a:rPr lang="en-US" dirty="0"/>
              <a:t>Weight: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D8600-5675-B827-B323-43CC98009C86}"/>
              </a:ext>
            </a:extLst>
          </p:cNvPr>
          <p:cNvSpPr txBox="1"/>
          <p:nvPr/>
        </p:nvSpPr>
        <p:spPr>
          <a:xfrm>
            <a:off x="457200" y="3347924"/>
            <a:ext cx="1131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Steal items such that we </a:t>
            </a:r>
            <a:r>
              <a:rPr lang="en-US" b="1" dirty="0"/>
              <a:t>maximize the value </a:t>
            </a:r>
            <a:r>
              <a:rPr lang="en-US" dirty="0"/>
              <a:t>of items being stole, while </a:t>
            </a:r>
            <a:r>
              <a:rPr lang="en-US" b="1" dirty="0"/>
              <a:t>not overfilling our backpack</a:t>
            </a:r>
          </a:p>
        </p:txBody>
      </p:sp>
      <p:pic>
        <p:nvPicPr>
          <p:cNvPr id="5122" name="Picture 2" descr="Backpack - Free travel icons">
            <a:extLst>
              <a:ext uri="{FF2B5EF4-FFF2-40B4-BE49-F238E27FC236}">
                <a16:creationId xmlns:a16="http://schemas.microsoft.com/office/drawing/2014/main" id="{D81809B1-DD1A-D54A-D44E-CF6D069FB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458" y="3382061"/>
            <a:ext cx="3556722" cy="355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E80003-9A88-FA10-F0BB-41522C7B9EB3}"/>
              </a:ext>
            </a:extLst>
          </p:cNvPr>
          <p:cNvSpPr txBox="1"/>
          <p:nvPr/>
        </p:nvSpPr>
        <p:spPr>
          <a:xfrm>
            <a:off x="2057400" y="5146693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backpack can only fill 10 pounds</a:t>
            </a:r>
          </a:p>
        </p:txBody>
      </p:sp>
      <p:pic>
        <p:nvPicPr>
          <p:cNvPr id="3074" name="Picture 2" descr="Ancient Golden Cup: Over 1,150 Royalty-Free Licensable Stock Illustrations  &amp; Drawings | Shutterstock">
            <a:extLst>
              <a:ext uri="{FF2B5EF4-FFF2-40B4-BE49-F238E27FC236}">
                <a16:creationId xmlns:a16="http://schemas.microsoft.com/office/drawing/2014/main" id="{7659C0BE-1F85-A4AC-E9B7-C45F68556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4" y="75567"/>
            <a:ext cx="1159292" cy="11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ld Chain Clipart Images | Free Download | PNG Transparent Background -  Pngtree">
            <a:extLst>
              <a:ext uri="{FF2B5EF4-FFF2-40B4-BE49-F238E27FC236}">
                <a16:creationId xmlns:a16="http://schemas.microsoft.com/office/drawing/2014/main" id="{1D94B1D4-E41E-402A-3683-48D56FBC9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42" y="59503"/>
            <a:ext cx="1294293" cy="129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illennium Items | Yu-Gi-Oh! Wiki | Fandom">
            <a:extLst>
              <a:ext uri="{FF2B5EF4-FFF2-40B4-BE49-F238E27FC236}">
                <a16:creationId xmlns:a16="http://schemas.microsoft.com/office/drawing/2014/main" id="{54084EA8-9D1C-3E8F-5419-DFF1B7842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491" y="59227"/>
            <a:ext cx="1153281" cy="126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3d Golden Crown. AI Generative 29881645 PNG">
            <a:extLst>
              <a:ext uri="{FF2B5EF4-FFF2-40B4-BE49-F238E27FC236}">
                <a16:creationId xmlns:a16="http://schemas.microsoft.com/office/drawing/2014/main" id="{48C3A68D-2720-4343-9E11-0240A44F9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670" y="-99605"/>
            <a:ext cx="1437680" cy="143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iamond ring clipart png 2">
            <a:extLst>
              <a:ext uri="{FF2B5EF4-FFF2-40B4-BE49-F238E27FC236}">
                <a16:creationId xmlns:a16="http://schemas.microsoft.com/office/drawing/2014/main" id="{57FC385E-9A3E-CAD5-AADD-CCBCD764B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075" y="139666"/>
            <a:ext cx="1153281" cy="113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GOLD COIN SVG, Clipart Coin, Cllpart Money, Leprechaun Gold, Gold Svg - Etsy">
            <a:extLst>
              <a:ext uri="{FF2B5EF4-FFF2-40B4-BE49-F238E27FC236}">
                <a16:creationId xmlns:a16="http://schemas.microsoft.com/office/drawing/2014/main" id="{7B5428A2-D3F8-BCDB-2DF8-C75C7332D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58" y="139666"/>
            <a:ext cx="1289364" cy="103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E2F2F7-B3B9-C175-D6D5-F030FDF00297}"/>
              </a:ext>
            </a:extLst>
          </p:cNvPr>
          <p:cNvSpPr txBox="1"/>
          <p:nvPr/>
        </p:nvSpPr>
        <p:spPr>
          <a:xfrm>
            <a:off x="6409715" y="3765465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ighlight>
                  <a:srgbClr val="00FF00"/>
                </a:highlight>
              </a:rPr>
              <a:t>Algorithm?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F95A6A-5903-5801-69D4-E26A8F98B410}"/>
              </a:ext>
            </a:extLst>
          </p:cNvPr>
          <p:cNvSpPr txBox="1"/>
          <p:nvPr/>
        </p:nvSpPr>
        <p:spPr>
          <a:xfrm>
            <a:off x="5417132" y="4451257"/>
            <a:ext cx="58609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ighlight>
                  <a:srgbClr val="00FF00"/>
                </a:highlight>
              </a:rPr>
              <a:t>Stuff our backpack with the most expensive items until we can’t fit anymore</a:t>
            </a:r>
          </a:p>
        </p:txBody>
      </p:sp>
      <p:pic>
        <p:nvPicPr>
          <p:cNvPr id="12" name="Picture 10" descr="Millennium Items | Yu-Gi-Oh! Wiki | Fandom">
            <a:extLst>
              <a:ext uri="{FF2B5EF4-FFF2-40B4-BE49-F238E27FC236}">
                <a16:creationId xmlns:a16="http://schemas.microsoft.com/office/drawing/2014/main" id="{E676D327-FCC6-05C1-3805-7EFC46955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077" y="3918689"/>
            <a:ext cx="973220" cy="106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Gold Chain Clipart Images | Free Download | PNG Transparent Background -  Pngtree">
            <a:extLst>
              <a:ext uri="{FF2B5EF4-FFF2-40B4-BE49-F238E27FC236}">
                <a16:creationId xmlns:a16="http://schemas.microsoft.com/office/drawing/2014/main" id="{3A04799F-17D4-858F-EA32-2DE19A52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786" y="3959616"/>
            <a:ext cx="1294293" cy="129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GOLD COIN SVG, Clipart Coin, Cllpart Money, Leprechaun Gold, Gold Svg - Etsy">
            <a:extLst>
              <a:ext uri="{FF2B5EF4-FFF2-40B4-BE49-F238E27FC236}">
                <a16:creationId xmlns:a16="http://schemas.microsoft.com/office/drawing/2014/main" id="{77F0D605-C016-7A9F-0D48-FCBAC59CB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714" y="5261788"/>
            <a:ext cx="1289364" cy="103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999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1CA749D-DD07-2585-6E19-0F285CCB6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7E40343A-48F8-095F-3FB2-346293FC0396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7E39C73-68CA-42A8-CED2-8B80EF74FCD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F76696FB-7ABF-D5BB-69BD-DA36F1A88B7A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D75E83B6-F233-2C90-7778-76D8E92CB2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B1D864D8-9557-6C53-92A7-65239FCE94C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8647EDF7-4BA2-1056-8334-7C2B7ADE482C}"/>
              </a:ext>
            </a:extLst>
          </p:cNvPr>
          <p:cNvSpPr txBox="1"/>
          <p:nvPr/>
        </p:nvSpPr>
        <p:spPr>
          <a:xfrm>
            <a:off x="685800" y="2203483"/>
            <a:ext cx="932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going to steal some items fand put them into our backpack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D0EFBD-9BE0-1F36-518A-682C57EABCB0}"/>
              </a:ext>
            </a:extLst>
          </p:cNvPr>
          <p:cNvSpPr txBox="1"/>
          <p:nvPr/>
        </p:nvSpPr>
        <p:spPr>
          <a:xfrm>
            <a:off x="2821842" y="2715661"/>
            <a:ext cx="513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item has a weight, and a value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697264D3-88B1-2CF2-EE9F-C8B24C770156}"/>
              </a:ext>
            </a:extLst>
          </p:cNvPr>
          <p:cNvSpPr txBox="1"/>
          <p:nvPr/>
        </p:nvSpPr>
        <p:spPr>
          <a:xfrm>
            <a:off x="258554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BAD7C577-D689-803F-018C-9D546F9A28EE}"/>
              </a:ext>
            </a:extLst>
          </p:cNvPr>
          <p:cNvSpPr txBox="1"/>
          <p:nvPr/>
        </p:nvSpPr>
        <p:spPr>
          <a:xfrm>
            <a:off x="1879183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9A1DAF27-5652-E042-7104-ED58537EB67A}"/>
              </a:ext>
            </a:extLst>
          </p:cNvPr>
          <p:cNvSpPr txBox="1"/>
          <p:nvPr/>
        </p:nvSpPr>
        <p:spPr>
          <a:xfrm>
            <a:off x="3743325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74B274D2-E626-288C-CEA2-7E967D2D92A8}"/>
              </a:ext>
            </a:extLst>
          </p:cNvPr>
          <p:cNvSpPr txBox="1"/>
          <p:nvPr/>
        </p:nvSpPr>
        <p:spPr>
          <a:xfrm>
            <a:off x="7924799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3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543BFD6E-3E4C-F13C-10A5-1B8557587F7C}"/>
              </a:ext>
            </a:extLst>
          </p:cNvPr>
          <p:cNvSpPr txBox="1"/>
          <p:nvPr/>
        </p:nvSpPr>
        <p:spPr>
          <a:xfrm>
            <a:off x="5834062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25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C846E5B2-092F-946B-1EDE-31B305D9E2E4}"/>
              </a:ext>
            </a:extLst>
          </p:cNvPr>
          <p:cNvSpPr txBox="1"/>
          <p:nvPr/>
        </p:nvSpPr>
        <p:spPr>
          <a:xfrm>
            <a:off x="10118834" y="1315133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</a:t>
            </a:r>
          </a:p>
          <a:p>
            <a:r>
              <a:rPr lang="en-US" dirty="0"/>
              <a:t>Weight: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5C31E-D6FF-E068-8AC3-8FCE963D3A8A}"/>
              </a:ext>
            </a:extLst>
          </p:cNvPr>
          <p:cNvSpPr txBox="1"/>
          <p:nvPr/>
        </p:nvSpPr>
        <p:spPr>
          <a:xfrm>
            <a:off x="457200" y="3347924"/>
            <a:ext cx="1131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Steal items such that we </a:t>
            </a:r>
            <a:r>
              <a:rPr lang="en-US" b="1" dirty="0"/>
              <a:t>maximize the value </a:t>
            </a:r>
            <a:r>
              <a:rPr lang="en-US" dirty="0"/>
              <a:t>of items being stole, while </a:t>
            </a:r>
            <a:r>
              <a:rPr lang="en-US" b="1" dirty="0"/>
              <a:t>not overfilling our backpack</a:t>
            </a:r>
          </a:p>
        </p:txBody>
      </p:sp>
      <p:pic>
        <p:nvPicPr>
          <p:cNvPr id="5122" name="Picture 2" descr="Backpack - Free travel icons">
            <a:extLst>
              <a:ext uri="{FF2B5EF4-FFF2-40B4-BE49-F238E27FC236}">
                <a16:creationId xmlns:a16="http://schemas.microsoft.com/office/drawing/2014/main" id="{E37CD788-569D-6850-45D8-681846C4E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458" y="3382061"/>
            <a:ext cx="3556722" cy="355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3A32B5-2BA1-B3D9-9CCA-AB87B2E9396D}"/>
              </a:ext>
            </a:extLst>
          </p:cNvPr>
          <p:cNvSpPr txBox="1"/>
          <p:nvPr/>
        </p:nvSpPr>
        <p:spPr>
          <a:xfrm>
            <a:off x="2057400" y="5146693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backpack can only fill 10 pounds</a:t>
            </a:r>
          </a:p>
        </p:txBody>
      </p:sp>
      <p:pic>
        <p:nvPicPr>
          <p:cNvPr id="3074" name="Picture 2" descr="Ancient Golden Cup: Over 1,150 Royalty-Free Licensable Stock Illustrations  &amp; Drawings | Shutterstock">
            <a:extLst>
              <a:ext uri="{FF2B5EF4-FFF2-40B4-BE49-F238E27FC236}">
                <a16:creationId xmlns:a16="http://schemas.microsoft.com/office/drawing/2014/main" id="{F2DD5E3B-A278-4730-8BDA-A88B35DCF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4" y="75567"/>
            <a:ext cx="1159292" cy="11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ld Chain Clipart Images | Free Download | PNG Transparent Background -  Pngtree">
            <a:extLst>
              <a:ext uri="{FF2B5EF4-FFF2-40B4-BE49-F238E27FC236}">
                <a16:creationId xmlns:a16="http://schemas.microsoft.com/office/drawing/2014/main" id="{13AD7694-B660-A150-8F81-B4B8644B8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42" y="59503"/>
            <a:ext cx="1294293" cy="129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illennium Items | Yu-Gi-Oh! Wiki | Fandom">
            <a:extLst>
              <a:ext uri="{FF2B5EF4-FFF2-40B4-BE49-F238E27FC236}">
                <a16:creationId xmlns:a16="http://schemas.microsoft.com/office/drawing/2014/main" id="{C4CE335A-CD3E-91EE-0E74-6653E811A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491" y="59227"/>
            <a:ext cx="1153281" cy="126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3d Golden Crown. AI Generative 29881645 PNG">
            <a:extLst>
              <a:ext uri="{FF2B5EF4-FFF2-40B4-BE49-F238E27FC236}">
                <a16:creationId xmlns:a16="http://schemas.microsoft.com/office/drawing/2014/main" id="{61B0F3D8-BAC2-6970-1428-739740607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670" y="-99605"/>
            <a:ext cx="1437680" cy="143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iamond ring clipart png 2">
            <a:extLst>
              <a:ext uri="{FF2B5EF4-FFF2-40B4-BE49-F238E27FC236}">
                <a16:creationId xmlns:a16="http://schemas.microsoft.com/office/drawing/2014/main" id="{5E1ACCBE-5EA5-2E83-E403-CCC20B9EF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075" y="139666"/>
            <a:ext cx="1153281" cy="113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GOLD COIN SVG, Clipart Coin, Cllpart Money, Leprechaun Gold, Gold Svg - Etsy">
            <a:extLst>
              <a:ext uri="{FF2B5EF4-FFF2-40B4-BE49-F238E27FC236}">
                <a16:creationId xmlns:a16="http://schemas.microsoft.com/office/drawing/2014/main" id="{AE20FDF5-3A68-7417-34D5-07C917AB0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58" y="139666"/>
            <a:ext cx="1289364" cy="103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Millennium Items | Yu-Gi-Oh! Wiki | Fandom">
            <a:extLst>
              <a:ext uri="{FF2B5EF4-FFF2-40B4-BE49-F238E27FC236}">
                <a16:creationId xmlns:a16="http://schemas.microsoft.com/office/drawing/2014/main" id="{5EF81732-40D2-8070-C344-16FFC7AC9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077" y="3918689"/>
            <a:ext cx="973220" cy="106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Gold Chain Clipart Images | Free Download | PNG Transparent Background -  Pngtree">
            <a:extLst>
              <a:ext uri="{FF2B5EF4-FFF2-40B4-BE49-F238E27FC236}">
                <a16:creationId xmlns:a16="http://schemas.microsoft.com/office/drawing/2014/main" id="{CED12972-EB4C-006E-68EF-8CEE930FD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786" y="3959616"/>
            <a:ext cx="1294293" cy="129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GOLD COIN SVG, Clipart Coin, Cllpart Money, Leprechaun Gold, Gold Svg - Etsy">
            <a:extLst>
              <a:ext uri="{FF2B5EF4-FFF2-40B4-BE49-F238E27FC236}">
                <a16:creationId xmlns:a16="http://schemas.microsoft.com/office/drawing/2014/main" id="{0671C1B0-0CDC-34BE-3313-4FCCCAF54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714" y="5261788"/>
            <a:ext cx="1289364" cy="103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C0EE8E-955D-44D9-B192-E80B9FACFF34}"/>
              </a:ext>
            </a:extLst>
          </p:cNvPr>
          <p:cNvSpPr txBox="1"/>
          <p:nvPr/>
        </p:nvSpPr>
        <p:spPr>
          <a:xfrm>
            <a:off x="5391499" y="4478037"/>
            <a:ext cx="2687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Value: 95</a:t>
            </a:r>
          </a:p>
          <a:p>
            <a:r>
              <a:rPr lang="en-US" sz="3200" dirty="0"/>
              <a:t>Weight: 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4F0B8E9-2DD8-7B4E-6DBB-9D0632C3E062}"/>
                  </a:ext>
                </a:extLst>
              </p14:cNvPr>
              <p14:cNvContentPartPr/>
              <p14:nvPr/>
            </p14:nvContentPartPr>
            <p14:xfrm>
              <a:off x="7334160" y="4941495"/>
              <a:ext cx="946800" cy="457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4F0B8E9-2DD8-7B4E-6DBB-9D0632C3E06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16520" y="4923855"/>
                <a:ext cx="982440" cy="4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2422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5825228-A310-1734-2978-09C429A87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8AB4C23A-FB9F-D3A8-B7A5-FBE3483DD0EB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76A6ABC5-D48A-5C94-6A10-54C428D446E9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0A889EDD-6CCB-0F6F-8128-37DA9F9189CD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CBBA0C2-9384-DFEF-F370-ECFEB959F0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15272FE5-04E5-B67D-E965-83F02BEBA8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C92C6C4C-5594-8DCA-41C6-1719DA76F6EE}"/>
              </a:ext>
            </a:extLst>
          </p:cNvPr>
          <p:cNvSpPr txBox="1"/>
          <p:nvPr/>
        </p:nvSpPr>
        <p:spPr>
          <a:xfrm>
            <a:off x="685800" y="2203483"/>
            <a:ext cx="932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going to steal some items fand put them into our backpack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A6997-7A61-6CD9-E11F-B55A5A62BC47}"/>
              </a:ext>
            </a:extLst>
          </p:cNvPr>
          <p:cNvSpPr txBox="1"/>
          <p:nvPr/>
        </p:nvSpPr>
        <p:spPr>
          <a:xfrm>
            <a:off x="2821842" y="2715661"/>
            <a:ext cx="513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item has a weight, and a value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8E2E32EB-400A-FA8A-1B4A-C419A19F49DA}"/>
              </a:ext>
            </a:extLst>
          </p:cNvPr>
          <p:cNvSpPr txBox="1"/>
          <p:nvPr/>
        </p:nvSpPr>
        <p:spPr>
          <a:xfrm>
            <a:off x="258554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6F8DDCFA-FEC1-224F-F169-9283AFDC2BE8}"/>
              </a:ext>
            </a:extLst>
          </p:cNvPr>
          <p:cNvSpPr txBox="1"/>
          <p:nvPr/>
        </p:nvSpPr>
        <p:spPr>
          <a:xfrm>
            <a:off x="1879183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E0D7FD3B-FEEF-3EF7-2789-1E2757D57952}"/>
              </a:ext>
            </a:extLst>
          </p:cNvPr>
          <p:cNvSpPr txBox="1"/>
          <p:nvPr/>
        </p:nvSpPr>
        <p:spPr>
          <a:xfrm>
            <a:off x="3743325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95A8824E-953D-17FA-6944-2C933FC822EE}"/>
              </a:ext>
            </a:extLst>
          </p:cNvPr>
          <p:cNvSpPr txBox="1"/>
          <p:nvPr/>
        </p:nvSpPr>
        <p:spPr>
          <a:xfrm>
            <a:off x="7924799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3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4D26625E-B46B-5ABB-F1F3-41394E3FA6FA}"/>
              </a:ext>
            </a:extLst>
          </p:cNvPr>
          <p:cNvSpPr txBox="1"/>
          <p:nvPr/>
        </p:nvSpPr>
        <p:spPr>
          <a:xfrm>
            <a:off x="5834062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25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99CD04D7-DF8B-BD44-3CA2-6FEA2EF51277}"/>
              </a:ext>
            </a:extLst>
          </p:cNvPr>
          <p:cNvSpPr txBox="1"/>
          <p:nvPr/>
        </p:nvSpPr>
        <p:spPr>
          <a:xfrm>
            <a:off x="10118834" y="1315133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</a:t>
            </a:r>
          </a:p>
          <a:p>
            <a:r>
              <a:rPr lang="en-US" dirty="0"/>
              <a:t>Weight: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5197ED-2228-C932-0649-23F20C931316}"/>
              </a:ext>
            </a:extLst>
          </p:cNvPr>
          <p:cNvSpPr txBox="1"/>
          <p:nvPr/>
        </p:nvSpPr>
        <p:spPr>
          <a:xfrm>
            <a:off x="457200" y="3347924"/>
            <a:ext cx="1131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Steal items such that we </a:t>
            </a:r>
            <a:r>
              <a:rPr lang="en-US" b="1" dirty="0"/>
              <a:t>maximize the value </a:t>
            </a:r>
            <a:r>
              <a:rPr lang="en-US" dirty="0"/>
              <a:t>of items being stole, while </a:t>
            </a:r>
            <a:r>
              <a:rPr lang="en-US" b="1" dirty="0"/>
              <a:t>not overfilling our backpack</a:t>
            </a:r>
          </a:p>
        </p:txBody>
      </p:sp>
      <p:pic>
        <p:nvPicPr>
          <p:cNvPr id="5122" name="Picture 2" descr="Backpack - Free travel icons">
            <a:extLst>
              <a:ext uri="{FF2B5EF4-FFF2-40B4-BE49-F238E27FC236}">
                <a16:creationId xmlns:a16="http://schemas.microsoft.com/office/drawing/2014/main" id="{BC8B87FC-49AF-3D7C-7AF4-145C268C1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458" y="3382061"/>
            <a:ext cx="3556722" cy="355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05CB7F-B2DF-C472-9205-2A8F5489AF79}"/>
              </a:ext>
            </a:extLst>
          </p:cNvPr>
          <p:cNvSpPr txBox="1"/>
          <p:nvPr/>
        </p:nvSpPr>
        <p:spPr>
          <a:xfrm>
            <a:off x="2057400" y="5146693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backpack can only fill 10 pounds</a:t>
            </a:r>
          </a:p>
        </p:txBody>
      </p:sp>
      <p:pic>
        <p:nvPicPr>
          <p:cNvPr id="3074" name="Picture 2" descr="Ancient Golden Cup: Over 1,150 Royalty-Free Licensable Stock Illustrations  &amp; Drawings | Shutterstock">
            <a:extLst>
              <a:ext uri="{FF2B5EF4-FFF2-40B4-BE49-F238E27FC236}">
                <a16:creationId xmlns:a16="http://schemas.microsoft.com/office/drawing/2014/main" id="{510A0668-8B58-F4A7-8C59-E6A52821D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4" y="75567"/>
            <a:ext cx="1159292" cy="11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ld Chain Clipart Images | Free Download | PNG Transparent Background -  Pngtree">
            <a:extLst>
              <a:ext uri="{FF2B5EF4-FFF2-40B4-BE49-F238E27FC236}">
                <a16:creationId xmlns:a16="http://schemas.microsoft.com/office/drawing/2014/main" id="{FDEAE2D9-95EC-D9A4-C31C-967BC8ED0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42" y="59503"/>
            <a:ext cx="1294293" cy="129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illennium Items | Yu-Gi-Oh! Wiki | Fandom">
            <a:extLst>
              <a:ext uri="{FF2B5EF4-FFF2-40B4-BE49-F238E27FC236}">
                <a16:creationId xmlns:a16="http://schemas.microsoft.com/office/drawing/2014/main" id="{1F3A5B47-4283-72F7-C2FB-53F67462F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491" y="59227"/>
            <a:ext cx="1153281" cy="126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3d Golden Crown. AI Generative 29881645 PNG">
            <a:extLst>
              <a:ext uri="{FF2B5EF4-FFF2-40B4-BE49-F238E27FC236}">
                <a16:creationId xmlns:a16="http://schemas.microsoft.com/office/drawing/2014/main" id="{80A84657-13BC-8722-2423-15E86D5C1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670" y="-99605"/>
            <a:ext cx="1437680" cy="143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iamond ring clipart png 2">
            <a:extLst>
              <a:ext uri="{FF2B5EF4-FFF2-40B4-BE49-F238E27FC236}">
                <a16:creationId xmlns:a16="http://schemas.microsoft.com/office/drawing/2014/main" id="{E10A98BF-6E68-3FF4-5F45-F2519992A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075" y="139666"/>
            <a:ext cx="1153281" cy="113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GOLD COIN SVG, Clipart Coin, Cllpart Money, Leprechaun Gold, Gold Svg - Etsy">
            <a:extLst>
              <a:ext uri="{FF2B5EF4-FFF2-40B4-BE49-F238E27FC236}">
                <a16:creationId xmlns:a16="http://schemas.microsoft.com/office/drawing/2014/main" id="{E31FD804-690E-B585-C9A4-564833CC7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58" y="139666"/>
            <a:ext cx="1289364" cy="103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Millennium Items | Yu-Gi-Oh! Wiki | Fandom">
            <a:extLst>
              <a:ext uri="{FF2B5EF4-FFF2-40B4-BE49-F238E27FC236}">
                <a16:creationId xmlns:a16="http://schemas.microsoft.com/office/drawing/2014/main" id="{C9D8CA20-095E-B046-06A9-47464A211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077" y="3918689"/>
            <a:ext cx="973220" cy="106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Gold Chain Clipart Images | Free Download | PNG Transparent Background -  Pngtree">
            <a:extLst>
              <a:ext uri="{FF2B5EF4-FFF2-40B4-BE49-F238E27FC236}">
                <a16:creationId xmlns:a16="http://schemas.microsoft.com/office/drawing/2014/main" id="{650D3BAE-0202-5EB4-6B2C-E13E06A65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786" y="3959616"/>
            <a:ext cx="1294293" cy="129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GOLD COIN SVG, Clipart Coin, Cllpart Money, Leprechaun Gold, Gold Svg - Etsy">
            <a:extLst>
              <a:ext uri="{FF2B5EF4-FFF2-40B4-BE49-F238E27FC236}">
                <a16:creationId xmlns:a16="http://schemas.microsoft.com/office/drawing/2014/main" id="{7E41E6CA-06B7-00DD-D180-89008EF9A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714" y="5261788"/>
            <a:ext cx="1289364" cy="103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1423A7-7040-1D75-B090-E57A44928F6D}"/>
              </a:ext>
            </a:extLst>
          </p:cNvPr>
          <p:cNvSpPr txBox="1"/>
          <p:nvPr/>
        </p:nvSpPr>
        <p:spPr>
          <a:xfrm>
            <a:off x="5391499" y="4478037"/>
            <a:ext cx="2687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Value: 95</a:t>
            </a:r>
          </a:p>
          <a:p>
            <a:r>
              <a:rPr lang="en-US" sz="3200" dirty="0"/>
              <a:t>Weight: 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71C3FE1-8570-3751-5C1D-6A0D435CFA68}"/>
                  </a:ext>
                </a:extLst>
              </p14:cNvPr>
              <p14:cNvContentPartPr/>
              <p14:nvPr/>
            </p14:nvContentPartPr>
            <p14:xfrm>
              <a:off x="7334160" y="4941495"/>
              <a:ext cx="946800" cy="457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71C3FE1-8570-3751-5C1D-6A0D435CFA6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16160" y="4923495"/>
                <a:ext cx="982440" cy="4928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B77CE2B-5E36-46F1-6C63-C3AFB83F8308}"/>
              </a:ext>
            </a:extLst>
          </p:cNvPr>
          <p:cNvSpPr txBox="1"/>
          <p:nvPr/>
        </p:nvSpPr>
        <p:spPr>
          <a:xfrm>
            <a:off x="7084986" y="4027856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 this the </a:t>
            </a:r>
            <a:r>
              <a:rPr lang="en-US" sz="2400" b="1" dirty="0"/>
              <a:t>optimal </a:t>
            </a:r>
            <a:r>
              <a:rPr lang="en-US" sz="2400" dirty="0"/>
              <a:t>solution?</a:t>
            </a:r>
          </a:p>
        </p:txBody>
      </p:sp>
    </p:spTree>
    <p:extLst>
      <p:ext uri="{BB962C8B-B14F-4D97-AF65-F5344CB8AC3E}">
        <p14:creationId xmlns:p14="http://schemas.microsoft.com/office/powerpoint/2010/main" val="559047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96FA55A-7FC1-A685-F8FF-15BEDECAB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CBF20551-3BBA-DD84-911E-C3EBBA7A9319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8C64051-EC14-7B47-8365-6E0EFEE61F52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B52EF3C6-AD42-15B8-D3E6-3FCE78BE2C27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26A390A2-63E7-3DB3-2070-53A3B51828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C241517-6A39-BC80-DADB-F6DCC70FEB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AABD28CF-560F-0133-01A1-A340597311B8}"/>
              </a:ext>
            </a:extLst>
          </p:cNvPr>
          <p:cNvSpPr txBox="1"/>
          <p:nvPr/>
        </p:nvSpPr>
        <p:spPr>
          <a:xfrm>
            <a:off x="685800" y="2203483"/>
            <a:ext cx="932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going to steal some items fand put them into our backpack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18F965-739D-6F11-D432-71AFF49BD5EC}"/>
              </a:ext>
            </a:extLst>
          </p:cNvPr>
          <p:cNvSpPr txBox="1"/>
          <p:nvPr/>
        </p:nvSpPr>
        <p:spPr>
          <a:xfrm>
            <a:off x="2821842" y="2715661"/>
            <a:ext cx="513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item has a weight, and a value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708BC565-0A28-3CB2-FF7A-3E2CE2E9053E}"/>
              </a:ext>
            </a:extLst>
          </p:cNvPr>
          <p:cNvSpPr txBox="1"/>
          <p:nvPr/>
        </p:nvSpPr>
        <p:spPr>
          <a:xfrm>
            <a:off x="258554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1878DB18-15DA-E75B-A031-8E9FC37BBDC0}"/>
              </a:ext>
            </a:extLst>
          </p:cNvPr>
          <p:cNvSpPr txBox="1"/>
          <p:nvPr/>
        </p:nvSpPr>
        <p:spPr>
          <a:xfrm>
            <a:off x="1879183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7BDC64CE-6619-6A5D-F1F9-27C7D668626A}"/>
              </a:ext>
            </a:extLst>
          </p:cNvPr>
          <p:cNvSpPr txBox="1"/>
          <p:nvPr/>
        </p:nvSpPr>
        <p:spPr>
          <a:xfrm>
            <a:off x="3743325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EA60EC08-69A8-8494-27D5-67A2DD2BADD9}"/>
              </a:ext>
            </a:extLst>
          </p:cNvPr>
          <p:cNvSpPr txBox="1"/>
          <p:nvPr/>
        </p:nvSpPr>
        <p:spPr>
          <a:xfrm>
            <a:off x="7924799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dirty="0">
                <a:highlight>
                  <a:srgbClr val="00FFFF"/>
                </a:highlight>
              </a:rPr>
              <a:t>8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0B07F548-5F4F-EE64-DD3B-E1ED33F45A56}"/>
              </a:ext>
            </a:extLst>
          </p:cNvPr>
          <p:cNvSpPr txBox="1"/>
          <p:nvPr/>
        </p:nvSpPr>
        <p:spPr>
          <a:xfrm>
            <a:off x="5834062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25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BC2A0312-D238-6238-8791-1390EC9BED4F}"/>
              </a:ext>
            </a:extLst>
          </p:cNvPr>
          <p:cNvSpPr txBox="1"/>
          <p:nvPr/>
        </p:nvSpPr>
        <p:spPr>
          <a:xfrm>
            <a:off x="10118834" y="1315133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</a:t>
            </a:r>
          </a:p>
          <a:p>
            <a:r>
              <a:rPr lang="en-US" dirty="0"/>
              <a:t>Weight: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5694F-F78D-4B8E-4D3E-5AE175020F42}"/>
              </a:ext>
            </a:extLst>
          </p:cNvPr>
          <p:cNvSpPr txBox="1"/>
          <p:nvPr/>
        </p:nvSpPr>
        <p:spPr>
          <a:xfrm>
            <a:off x="457200" y="3347924"/>
            <a:ext cx="1131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Steal items such that we </a:t>
            </a:r>
            <a:r>
              <a:rPr lang="en-US" b="1" dirty="0"/>
              <a:t>maximize the value </a:t>
            </a:r>
            <a:r>
              <a:rPr lang="en-US" dirty="0"/>
              <a:t>of items being stole, while </a:t>
            </a:r>
            <a:r>
              <a:rPr lang="en-US" b="1" dirty="0"/>
              <a:t>not overfilling our backpack</a:t>
            </a:r>
          </a:p>
        </p:txBody>
      </p:sp>
      <p:pic>
        <p:nvPicPr>
          <p:cNvPr id="5122" name="Picture 2" descr="Backpack - Free travel icons">
            <a:extLst>
              <a:ext uri="{FF2B5EF4-FFF2-40B4-BE49-F238E27FC236}">
                <a16:creationId xmlns:a16="http://schemas.microsoft.com/office/drawing/2014/main" id="{DB81EC63-0D45-26F9-4596-2D9459274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458" y="3382061"/>
            <a:ext cx="3556722" cy="355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EF852B-1EC2-4A4E-A7C2-CB2BE71798AA}"/>
              </a:ext>
            </a:extLst>
          </p:cNvPr>
          <p:cNvSpPr txBox="1"/>
          <p:nvPr/>
        </p:nvSpPr>
        <p:spPr>
          <a:xfrm>
            <a:off x="2057400" y="5146693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backpack can only fill 10 pounds</a:t>
            </a:r>
          </a:p>
        </p:txBody>
      </p:sp>
      <p:pic>
        <p:nvPicPr>
          <p:cNvPr id="3074" name="Picture 2" descr="Ancient Golden Cup: Over 1,150 Royalty-Free Licensable Stock Illustrations  &amp; Drawings | Shutterstock">
            <a:extLst>
              <a:ext uri="{FF2B5EF4-FFF2-40B4-BE49-F238E27FC236}">
                <a16:creationId xmlns:a16="http://schemas.microsoft.com/office/drawing/2014/main" id="{2F7812D6-9EE1-D93E-04D6-92FD3CE3B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4" y="75567"/>
            <a:ext cx="1159292" cy="11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ld Chain Clipart Images | Free Download | PNG Transparent Background -  Pngtree">
            <a:extLst>
              <a:ext uri="{FF2B5EF4-FFF2-40B4-BE49-F238E27FC236}">
                <a16:creationId xmlns:a16="http://schemas.microsoft.com/office/drawing/2014/main" id="{BA0F5BF1-B28A-8F3E-A23F-171AFFE7B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42" y="59503"/>
            <a:ext cx="1294293" cy="129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illennium Items | Yu-Gi-Oh! Wiki | Fandom">
            <a:extLst>
              <a:ext uri="{FF2B5EF4-FFF2-40B4-BE49-F238E27FC236}">
                <a16:creationId xmlns:a16="http://schemas.microsoft.com/office/drawing/2014/main" id="{7DA149D5-9F5D-798B-6DAE-727CACD7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491" y="59227"/>
            <a:ext cx="1153281" cy="126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3d Golden Crown. AI Generative 29881645 PNG">
            <a:extLst>
              <a:ext uri="{FF2B5EF4-FFF2-40B4-BE49-F238E27FC236}">
                <a16:creationId xmlns:a16="http://schemas.microsoft.com/office/drawing/2014/main" id="{0006B083-63C9-47E3-4B5E-20F3061C6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670" y="-99605"/>
            <a:ext cx="1437680" cy="143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iamond ring clipart png 2">
            <a:extLst>
              <a:ext uri="{FF2B5EF4-FFF2-40B4-BE49-F238E27FC236}">
                <a16:creationId xmlns:a16="http://schemas.microsoft.com/office/drawing/2014/main" id="{C4E61C42-4731-9D0A-70F3-93A22C0DC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075" y="139666"/>
            <a:ext cx="1153281" cy="113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GOLD COIN SVG, Clipart Coin, Cllpart Money, Leprechaun Gold, Gold Svg - Etsy">
            <a:extLst>
              <a:ext uri="{FF2B5EF4-FFF2-40B4-BE49-F238E27FC236}">
                <a16:creationId xmlns:a16="http://schemas.microsoft.com/office/drawing/2014/main" id="{07C22CD3-D627-4727-45AD-18671D908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58" y="139666"/>
            <a:ext cx="1289364" cy="103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BEDBE2-2E33-43E7-5158-700AB03F0BC1}"/>
              </a:ext>
            </a:extLst>
          </p:cNvPr>
          <p:cNvSpPr txBox="1"/>
          <p:nvPr/>
        </p:nvSpPr>
        <p:spPr>
          <a:xfrm>
            <a:off x="5391499" y="4478037"/>
            <a:ext cx="2687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Value: </a:t>
            </a:r>
          </a:p>
          <a:p>
            <a:r>
              <a:rPr lang="en-US" sz="3200" dirty="0"/>
              <a:t>Weight: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F6620D-71C7-A46C-723A-6B8053CA5523}"/>
              </a:ext>
            </a:extLst>
          </p:cNvPr>
          <p:cNvSpPr txBox="1"/>
          <p:nvPr/>
        </p:nvSpPr>
        <p:spPr>
          <a:xfrm>
            <a:off x="7084986" y="4027856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 this the </a:t>
            </a:r>
            <a:r>
              <a:rPr lang="en-US" sz="2400" b="1" dirty="0"/>
              <a:t>optimal </a:t>
            </a:r>
            <a:r>
              <a:rPr lang="en-US" sz="2400" dirty="0"/>
              <a:t>solution?</a:t>
            </a:r>
          </a:p>
        </p:txBody>
      </p:sp>
    </p:spTree>
    <p:extLst>
      <p:ext uri="{BB962C8B-B14F-4D97-AF65-F5344CB8AC3E}">
        <p14:creationId xmlns:p14="http://schemas.microsoft.com/office/powerpoint/2010/main" val="1738532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3DF5CA9-1173-D31E-82DA-388C78F95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3D909377-A810-437B-0CD2-E57B2D80D123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8BF34FE-8907-8CC0-3C69-431BB30C0AA5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DDFA3E8-789F-9C87-4B80-095B65DC345E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C67F1322-52AD-8285-EF9F-E56A30E89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26FEFD5-8B24-5790-B40E-808EBEC9527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D10276D7-9CAE-F052-B507-FDE8346DEBDB}"/>
              </a:ext>
            </a:extLst>
          </p:cNvPr>
          <p:cNvSpPr txBox="1"/>
          <p:nvPr/>
        </p:nvSpPr>
        <p:spPr>
          <a:xfrm>
            <a:off x="685800" y="2203483"/>
            <a:ext cx="932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going to steal some items fand put them into our backpack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8FCAC9-91BF-C48E-2B73-AB21942D1AF3}"/>
              </a:ext>
            </a:extLst>
          </p:cNvPr>
          <p:cNvSpPr txBox="1"/>
          <p:nvPr/>
        </p:nvSpPr>
        <p:spPr>
          <a:xfrm>
            <a:off x="2821842" y="2715661"/>
            <a:ext cx="513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item has a weight, and a value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14CB86BE-EB77-5F99-26E4-BFCDB6EFB3C0}"/>
              </a:ext>
            </a:extLst>
          </p:cNvPr>
          <p:cNvSpPr txBox="1"/>
          <p:nvPr/>
        </p:nvSpPr>
        <p:spPr>
          <a:xfrm>
            <a:off x="258554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F0E21657-DFF6-AD67-D3BB-43F302B84A8F}"/>
              </a:ext>
            </a:extLst>
          </p:cNvPr>
          <p:cNvSpPr txBox="1"/>
          <p:nvPr/>
        </p:nvSpPr>
        <p:spPr>
          <a:xfrm>
            <a:off x="1879183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4609BEF4-E389-CC86-3BF3-D550618F9F15}"/>
              </a:ext>
            </a:extLst>
          </p:cNvPr>
          <p:cNvSpPr txBox="1"/>
          <p:nvPr/>
        </p:nvSpPr>
        <p:spPr>
          <a:xfrm>
            <a:off x="3743325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C4DA0C40-2211-CD46-F318-AF88BAF44F9A}"/>
              </a:ext>
            </a:extLst>
          </p:cNvPr>
          <p:cNvSpPr txBox="1"/>
          <p:nvPr/>
        </p:nvSpPr>
        <p:spPr>
          <a:xfrm>
            <a:off x="7924799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dirty="0">
                <a:highlight>
                  <a:srgbClr val="00FFFF"/>
                </a:highlight>
              </a:rPr>
              <a:t>8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A8696CD9-2EFD-5A54-40F3-E4B490332C3A}"/>
              </a:ext>
            </a:extLst>
          </p:cNvPr>
          <p:cNvSpPr txBox="1"/>
          <p:nvPr/>
        </p:nvSpPr>
        <p:spPr>
          <a:xfrm>
            <a:off x="5834062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25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0775157E-A5D9-5D95-DDCC-56DC110A7DEE}"/>
              </a:ext>
            </a:extLst>
          </p:cNvPr>
          <p:cNvSpPr txBox="1"/>
          <p:nvPr/>
        </p:nvSpPr>
        <p:spPr>
          <a:xfrm>
            <a:off x="10118834" y="1315133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</a:t>
            </a:r>
          </a:p>
          <a:p>
            <a:r>
              <a:rPr lang="en-US" dirty="0"/>
              <a:t>Weight: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822602-844E-F596-72F8-60986A6F23F9}"/>
              </a:ext>
            </a:extLst>
          </p:cNvPr>
          <p:cNvSpPr txBox="1"/>
          <p:nvPr/>
        </p:nvSpPr>
        <p:spPr>
          <a:xfrm>
            <a:off x="457200" y="3347924"/>
            <a:ext cx="1131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Steal items such that we </a:t>
            </a:r>
            <a:r>
              <a:rPr lang="en-US" b="1" dirty="0"/>
              <a:t>maximize the value </a:t>
            </a:r>
            <a:r>
              <a:rPr lang="en-US" dirty="0"/>
              <a:t>of items being stole, while </a:t>
            </a:r>
            <a:r>
              <a:rPr lang="en-US" b="1" dirty="0"/>
              <a:t>not overfilling our backpack</a:t>
            </a:r>
          </a:p>
        </p:txBody>
      </p:sp>
      <p:pic>
        <p:nvPicPr>
          <p:cNvPr id="5122" name="Picture 2" descr="Backpack - Free travel icons">
            <a:extLst>
              <a:ext uri="{FF2B5EF4-FFF2-40B4-BE49-F238E27FC236}">
                <a16:creationId xmlns:a16="http://schemas.microsoft.com/office/drawing/2014/main" id="{C45366B1-AB78-915D-FF76-934705DE5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458" y="3382061"/>
            <a:ext cx="3556722" cy="355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64E117-AC12-3373-80D4-7D30AC1BA1B1}"/>
              </a:ext>
            </a:extLst>
          </p:cNvPr>
          <p:cNvSpPr txBox="1"/>
          <p:nvPr/>
        </p:nvSpPr>
        <p:spPr>
          <a:xfrm>
            <a:off x="2057400" y="5146693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backpack can only fill 10 pounds</a:t>
            </a:r>
          </a:p>
        </p:txBody>
      </p:sp>
      <p:pic>
        <p:nvPicPr>
          <p:cNvPr id="3074" name="Picture 2" descr="Ancient Golden Cup: Over 1,150 Royalty-Free Licensable Stock Illustrations  &amp; Drawings | Shutterstock">
            <a:extLst>
              <a:ext uri="{FF2B5EF4-FFF2-40B4-BE49-F238E27FC236}">
                <a16:creationId xmlns:a16="http://schemas.microsoft.com/office/drawing/2014/main" id="{F9FC331E-C79B-CC5A-2FC5-8F2A5892C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4" y="75567"/>
            <a:ext cx="1159292" cy="11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ld Chain Clipart Images | Free Download | PNG Transparent Background -  Pngtree">
            <a:extLst>
              <a:ext uri="{FF2B5EF4-FFF2-40B4-BE49-F238E27FC236}">
                <a16:creationId xmlns:a16="http://schemas.microsoft.com/office/drawing/2014/main" id="{0E4D6A41-6105-1B83-103E-4D3969786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42" y="59503"/>
            <a:ext cx="1294293" cy="129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illennium Items | Yu-Gi-Oh! Wiki | Fandom">
            <a:extLst>
              <a:ext uri="{FF2B5EF4-FFF2-40B4-BE49-F238E27FC236}">
                <a16:creationId xmlns:a16="http://schemas.microsoft.com/office/drawing/2014/main" id="{F2C72536-9923-01A0-BB5A-EC5CDB6AA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491" y="59227"/>
            <a:ext cx="1153281" cy="126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3d Golden Crown. AI Generative 29881645 PNG">
            <a:extLst>
              <a:ext uri="{FF2B5EF4-FFF2-40B4-BE49-F238E27FC236}">
                <a16:creationId xmlns:a16="http://schemas.microsoft.com/office/drawing/2014/main" id="{93A3EE81-8414-6ADA-1307-55A564BEC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670" y="-99605"/>
            <a:ext cx="1437680" cy="143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iamond ring clipart png 2">
            <a:extLst>
              <a:ext uri="{FF2B5EF4-FFF2-40B4-BE49-F238E27FC236}">
                <a16:creationId xmlns:a16="http://schemas.microsoft.com/office/drawing/2014/main" id="{9630A6A6-8F9E-5497-7B39-991F1AB6B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075" y="139666"/>
            <a:ext cx="1153281" cy="113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GOLD COIN SVG, Clipart Coin, Cllpart Money, Leprechaun Gold, Gold Svg - Etsy">
            <a:extLst>
              <a:ext uri="{FF2B5EF4-FFF2-40B4-BE49-F238E27FC236}">
                <a16:creationId xmlns:a16="http://schemas.microsoft.com/office/drawing/2014/main" id="{BDDB9A89-2D61-8985-CA69-00D3CC4DC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58" y="139666"/>
            <a:ext cx="1289364" cy="103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D55E37-D2D4-284D-6AC5-69322EF28F20}"/>
              </a:ext>
            </a:extLst>
          </p:cNvPr>
          <p:cNvSpPr txBox="1"/>
          <p:nvPr/>
        </p:nvSpPr>
        <p:spPr>
          <a:xfrm>
            <a:off x="5391499" y="4478037"/>
            <a:ext cx="2687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Value: 55 </a:t>
            </a:r>
          </a:p>
          <a:p>
            <a:r>
              <a:rPr lang="en-US" sz="3200" dirty="0"/>
              <a:t>Weight: 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A0096C-5858-16DB-0D95-7317F123FAF9}"/>
              </a:ext>
            </a:extLst>
          </p:cNvPr>
          <p:cNvSpPr txBox="1"/>
          <p:nvPr/>
        </p:nvSpPr>
        <p:spPr>
          <a:xfrm>
            <a:off x="7084986" y="4027856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 this the </a:t>
            </a:r>
            <a:r>
              <a:rPr lang="en-US" sz="2400" b="1" dirty="0"/>
              <a:t>optimal </a:t>
            </a:r>
            <a:r>
              <a:rPr lang="en-US" sz="2400" dirty="0"/>
              <a:t>solution?</a:t>
            </a:r>
          </a:p>
        </p:txBody>
      </p:sp>
      <p:pic>
        <p:nvPicPr>
          <p:cNvPr id="9" name="Picture 10" descr="Millennium Items | Yu-Gi-Oh! Wiki | Fandom">
            <a:extLst>
              <a:ext uri="{FF2B5EF4-FFF2-40B4-BE49-F238E27FC236}">
                <a16:creationId xmlns:a16="http://schemas.microsoft.com/office/drawing/2014/main" id="{C71537AD-B56F-CA50-BE31-F76DBA166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301" y="3989265"/>
            <a:ext cx="935081" cy="10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GOLD COIN SVG, Clipart Coin, Cllpart Money, Leprechaun Gold, Gold Svg - Etsy">
            <a:extLst>
              <a:ext uri="{FF2B5EF4-FFF2-40B4-BE49-F238E27FC236}">
                <a16:creationId xmlns:a16="http://schemas.microsoft.com/office/drawing/2014/main" id="{88FE07BA-90B3-6B56-69BE-DBA4D055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702" y="4004180"/>
            <a:ext cx="1289364" cy="103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25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9170BAC-AB8B-2AC5-D6D8-359E2F0D7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CC532771-D614-BCDB-8C9C-E2EF5E3233D5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04516B11-F739-4D46-E7F2-A238FEAB358F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6F7626A-71AC-A381-9B4A-8EC371C1F360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FC678260-FC9F-261D-7AF7-4CDE65F6B9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67C7C2B-667D-63D7-6634-1B7C8F49029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2D566555-9585-6ACA-2807-44F4622C712E}"/>
              </a:ext>
            </a:extLst>
          </p:cNvPr>
          <p:cNvSpPr txBox="1"/>
          <p:nvPr/>
        </p:nvSpPr>
        <p:spPr>
          <a:xfrm>
            <a:off x="685800" y="2203483"/>
            <a:ext cx="932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going to steal some items fand put them into our backpack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94BE05-C3BC-3705-1D4C-87B52EB020E9}"/>
              </a:ext>
            </a:extLst>
          </p:cNvPr>
          <p:cNvSpPr txBox="1"/>
          <p:nvPr/>
        </p:nvSpPr>
        <p:spPr>
          <a:xfrm>
            <a:off x="2821842" y="2715661"/>
            <a:ext cx="513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item has a weight, and a value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47F7CA95-6AB6-9FE5-8299-060B1E754D14}"/>
              </a:ext>
            </a:extLst>
          </p:cNvPr>
          <p:cNvSpPr txBox="1"/>
          <p:nvPr/>
        </p:nvSpPr>
        <p:spPr>
          <a:xfrm>
            <a:off x="258554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2E73DECE-3927-A583-92D6-28CED42C60FF}"/>
              </a:ext>
            </a:extLst>
          </p:cNvPr>
          <p:cNvSpPr txBox="1"/>
          <p:nvPr/>
        </p:nvSpPr>
        <p:spPr>
          <a:xfrm>
            <a:off x="1879183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32FD9B5E-FF5D-5231-3ED6-457B42DC372A}"/>
              </a:ext>
            </a:extLst>
          </p:cNvPr>
          <p:cNvSpPr txBox="1"/>
          <p:nvPr/>
        </p:nvSpPr>
        <p:spPr>
          <a:xfrm>
            <a:off x="3743325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3D85328A-F4F9-4E14-A689-FEC07484F05E}"/>
              </a:ext>
            </a:extLst>
          </p:cNvPr>
          <p:cNvSpPr txBox="1"/>
          <p:nvPr/>
        </p:nvSpPr>
        <p:spPr>
          <a:xfrm>
            <a:off x="7924799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dirty="0">
                <a:highlight>
                  <a:srgbClr val="00FFFF"/>
                </a:highlight>
              </a:rPr>
              <a:t>8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EE97B65A-347D-B672-4332-63F320BE2946}"/>
              </a:ext>
            </a:extLst>
          </p:cNvPr>
          <p:cNvSpPr txBox="1"/>
          <p:nvPr/>
        </p:nvSpPr>
        <p:spPr>
          <a:xfrm>
            <a:off x="5834062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25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57A3A877-4D37-BD34-8220-58DFC49A7F2B}"/>
              </a:ext>
            </a:extLst>
          </p:cNvPr>
          <p:cNvSpPr txBox="1"/>
          <p:nvPr/>
        </p:nvSpPr>
        <p:spPr>
          <a:xfrm>
            <a:off x="10118834" y="1315133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</a:t>
            </a:r>
          </a:p>
          <a:p>
            <a:r>
              <a:rPr lang="en-US" dirty="0"/>
              <a:t>Weight: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ED50A-C2BA-3AB6-C118-D98098792FC0}"/>
              </a:ext>
            </a:extLst>
          </p:cNvPr>
          <p:cNvSpPr txBox="1"/>
          <p:nvPr/>
        </p:nvSpPr>
        <p:spPr>
          <a:xfrm>
            <a:off x="457200" y="3347924"/>
            <a:ext cx="1131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Steal items such that we </a:t>
            </a:r>
            <a:r>
              <a:rPr lang="en-US" b="1" dirty="0"/>
              <a:t>maximize the value </a:t>
            </a:r>
            <a:r>
              <a:rPr lang="en-US" dirty="0"/>
              <a:t>of items being stole, while </a:t>
            </a:r>
            <a:r>
              <a:rPr lang="en-US" b="1" dirty="0"/>
              <a:t>not overfilling our backpack</a:t>
            </a:r>
          </a:p>
        </p:txBody>
      </p:sp>
      <p:pic>
        <p:nvPicPr>
          <p:cNvPr id="5122" name="Picture 2" descr="Backpack - Free travel icons">
            <a:extLst>
              <a:ext uri="{FF2B5EF4-FFF2-40B4-BE49-F238E27FC236}">
                <a16:creationId xmlns:a16="http://schemas.microsoft.com/office/drawing/2014/main" id="{D26443DB-2C89-5508-FC7A-0C17E0952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458" y="3382061"/>
            <a:ext cx="3556722" cy="355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696298-7C5F-92A1-4E5A-0721CED6A16C}"/>
              </a:ext>
            </a:extLst>
          </p:cNvPr>
          <p:cNvSpPr txBox="1"/>
          <p:nvPr/>
        </p:nvSpPr>
        <p:spPr>
          <a:xfrm>
            <a:off x="2057400" y="5146693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backpack can only fill 10 pounds</a:t>
            </a:r>
          </a:p>
        </p:txBody>
      </p:sp>
      <p:pic>
        <p:nvPicPr>
          <p:cNvPr id="3074" name="Picture 2" descr="Ancient Golden Cup: Over 1,150 Royalty-Free Licensable Stock Illustrations  &amp; Drawings | Shutterstock">
            <a:extLst>
              <a:ext uri="{FF2B5EF4-FFF2-40B4-BE49-F238E27FC236}">
                <a16:creationId xmlns:a16="http://schemas.microsoft.com/office/drawing/2014/main" id="{C04D31C1-E810-A4F4-66BB-1DC43AE97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4" y="75567"/>
            <a:ext cx="1159292" cy="11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ld Chain Clipart Images | Free Download | PNG Transparent Background -  Pngtree">
            <a:extLst>
              <a:ext uri="{FF2B5EF4-FFF2-40B4-BE49-F238E27FC236}">
                <a16:creationId xmlns:a16="http://schemas.microsoft.com/office/drawing/2014/main" id="{0EA5E3A8-032B-5827-05A8-BBF826FC2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42" y="59503"/>
            <a:ext cx="1294293" cy="129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illennium Items | Yu-Gi-Oh! Wiki | Fandom">
            <a:extLst>
              <a:ext uri="{FF2B5EF4-FFF2-40B4-BE49-F238E27FC236}">
                <a16:creationId xmlns:a16="http://schemas.microsoft.com/office/drawing/2014/main" id="{E4F57A2F-96DE-DD50-EEAB-4041E8DF7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491" y="59227"/>
            <a:ext cx="1153281" cy="126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3d Golden Crown. AI Generative 29881645 PNG">
            <a:extLst>
              <a:ext uri="{FF2B5EF4-FFF2-40B4-BE49-F238E27FC236}">
                <a16:creationId xmlns:a16="http://schemas.microsoft.com/office/drawing/2014/main" id="{073A43A3-2AF2-D652-DBF6-18057CCF4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670" y="-99605"/>
            <a:ext cx="1437680" cy="143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iamond ring clipart png 2">
            <a:extLst>
              <a:ext uri="{FF2B5EF4-FFF2-40B4-BE49-F238E27FC236}">
                <a16:creationId xmlns:a16="http://schemas.microsoft.com/office/drawing/2014/main" id="{B9124F9D-C7E3-3214-632C-7092058B1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075" y="139666"/>
            <a:ext cx="1153281" cy="113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GOLD COIN SVG, Clipart Coin, Cllpart Money, Leprechaun Gold, Gold Svg - Etsy">
            <a:extLst>
              <a:ext uri="{FF2B5EF4-FFF2-40B4-BE49-F238E27FC236}">
                <a16:creationId xmlns:a16="http://schemas.microsoft.com/office/drawing/2014/main" id="{C411CB5C-797A-D598-4400-DED9014EC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58" y="139666"/>
            <a:ext cx="1289364" cy="103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1AFBF0-97E0-44D3-D75D-152430E87BA6}"/>
              </a:ext>
            </a:extLst>
          </p:cNvPr>
          <p:cNvSpPr txBox="1"/>
          <p:nvPr/>
        </p:nvSpPr>
        <p:spPr>
          <a:xfrm>
            <a:off x="5391499" y="4478037"/>
            <a:ext cx="2687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Value: 55 </a:t>
            </a:r>
          </a:p>
          <a:p>
            <a:r>
              <a:rPr lang="en-US" sz="3200" dirty="0"/>
              <a:t>Weight: 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79E3B-C46F-8C7B-1314-98ADCAB43FC3}"/>
              </a:ext>
            </a:extLst>
          </p:cNvPr>
          <p:cNvSpPr txBox="1"/>
          <p:nvPr/>
        </p:nvSpPr>
        <p:spPr>
          <a:xfrm>
            <a:off x="7084986" y="4027856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 this the </a:t>
            </a:r>
            <a:r>
              <a:rPr lang="en-US" sz="2400" b="1" dirty="0"/>
              <a:t>optimal </a:t>
            </a:r>
            <a:r>
              <a:rPr lang="en-US" sz="2400" dirty="0"/>
              <a:t>solution?</a:t>
            </a:r>
          </a:p>
        </p:txBody>
      </p:sp>
      <p:pic>
        <p:nvPicPr>
          <p:cNvPr id="9" name="Picture 10" descr="Millennium Items | Yu-Gi-Oh! Wiki | Fandom">
            <a:extLst>
              <a:ext uri="{FF2B5EF4-FFF2-40B4-BE49-F238E27FC236}">
                <a16:creationId xmlns:a16="http://schemas.microsoft.com/office/drawing/2014/main" id="{FEDAEE59-8EA0-954B-3339-EDA18A4CF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301" y="3989265"/>
            <a:ext cx="935081" cy="10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GOLD COIN SVG, Clipart Coin, Cllpart Money, Leprechaun Gold, Gold Svg - Etsy">
            <a:extLst>
              <a:ext uri="{FF2B5EF4-FFF2-40B4-BE49-F238E27FC236}">
                <a16:creationId xmlns:a16="http://schemas.microsoft.com/office/drawing/2014/main" id="{492C88FB-FE57-A6B4-69F0-1A7699148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702" y="4004180"/>
            <a:ext cx="1289364" cy="103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EA0C030-E74F-56B3-64C9-D44AF21303B2}"/>
              </a:ext>
            </a:extLst>
          </p:cNvPr>
          <p:cNvGrpSpPr/>
          <p:nvPr/>
        </p:nvGrpSpPr>
        <p:grpSpPr>
          <a:xfrm>
            <a:off x="7753200" y="4726215"/>
            <a:ext cx="523440" cy="595440"/>
            <a:chOff x="7753200" y="4726215"/>
            <a:chExt cx="523440" cy="59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492062F-EBC3-F012-2F79-1AA21131FA38}"/>
                    </a:ext>
                  </a:extLst>
                </p14:cNvPr>
                <p14:cNvContentPartPr/>
                <p14:nvPr/>
              </p14:nvContentPartPr>
              <p14:xfrm>
                <a:off x="7877040" y="4752855"/>
                <a:ext cx="282240" cy="568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492062F-EBC3-F012-2F79-1AA21131FA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59400" y="4734855"/>
                  <a:ext cx="31788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9147A2F-A10A-C95C-F245-FFFC87182FBD}"/>
                    </a:ext>
                  </a:extLst>
                </p14:cNvPr>
                <p14:cNvContentPartPr/>
                <p14:nvPr/>
              </p14:nvContentPartPr>
              <p14:xfrm>
                <a:off x="7753200" y="4726215"/>
                <a:ext cx="523440" cy="550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9147A2F-A10A-C95C-F245-FFFC87182F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35560" y="4708215"/>
                  <a:ext cx="559080" cy="58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28898E9-12EA-B9CE-0CC1-5D29CA79C6D6}"/>
                  </a:ext>
                </a:extLst>
              </p14:cNvPr>
              <p14:cNvContentPartPr/>
              <p14:nvPr/>
            </p14:nvContentPartPr>
            <p14:xfrm>
              <a:off x="1675680" y="-11025"/>
              <a:ext cx="1810440" cy="2021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28898E9-12EA-B9CE-0CC1-5D29CA79C6D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58040" y="-28665"/>
                <a:ext cx="1846080" cy="205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7F190A1-CB0D-76CF-C0ED-0CEB768CBE06}"/>
              </a:ext>
            </a:extLst>
          </p:cNvPr>
          <p:cNvGrpSpPr/>
          <p:nvPr/>
        </p:nvGrpSpPr>
        <p:grpSpPr>
          <a:xfrm>
            <a:off x="3447960" y="76095"/>
            <a:ext cx="2065320" cy="2001600"/>
            <a:chOff x="3447960" y="76095"/>
            <a:chExt cx="2065320" cy="20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CE2BCAF-CD60-562D-8C82-EE812076B466}"/>
                    </a:ext>
                  </a:extLst>
                </p14:cNvPr>
                <p14:cNvContentPartPr/>
                <p14:nvPr/>
              </p14:nvContentPartPr>
              <p14:xfrm>
                <a:off x="3447960" y="76095"/>
                <a:ext cx="1781640" cy="2001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CE2BCAF-CD60-562D-8C82-EE812076B46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30320" y="58095"/>
                  <a:ext cx="1817280" cy="20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347E036-D442-5CC3-E0A3-BD963C9444FD}"/>
                    </a:ext>
                  </a:extLst>
                </p14:cNvPr>
                <p14:cNvContentPartPr/>
                <p14:nvPr/>
              </p14:nvContentPartPr>
              <p14:xfrm>
                <a:off x="5200440" y="161775"/>
                <a:ext cx="64440" cy="19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347E036-D442-5CC3-E0A3-BD963C9444F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82800" y="143775"/>
                  <a:ext cx="1000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F0FAAB5-6E0C-7861-04C4-B5B7056DE79B}"/>
                    </a:ext>
                  </a:extLst>
                </p14:cNvPr>
                <p14:cNvContentPartPr/>
                <p14:nvPr/>
              </p14:nvContentPartPr>
              <p14:xfrm>
                <a:off x="5354160" y="152415"/>
                <a:ext cx="18000" cy="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F0FAAB5-6E0C-7861-04C4-B5B7056DE79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36160" y="134415"/>
                  <a:ext cx="536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7164EC-347C-C6F5-2182-5C94E5237620}"/>
                    </a:ext>
                  </a:extLst>
                </p14:cNvPr>
                <p14:cNvContentPartPr/>
                <p14:nvPr/>
              </p14:nvContentPartPr>
              <p14:xfrm>
                <a:off x="5065440" y="135855"/>
                <a:ext cx="116640" cy="81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7164EC-347C-C6F5-2182-5C94E523762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47440" y="117855"/>
                  <a:ext cx="152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EA7B9DC-F0AE-5DA2-54D6-A12D3349E594}"/>
                    </a:ext>
                  </a:extLst>
                </p14:cNvPr>
                <p14:cNvContentPartPr/>
                <p14:nvPr/>
              </p14:nvContentPartPr>
              <p14:xfrm>
                <a:off x="5172000" y="261495"/>
                <a:ext cx="60840" cy="24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EA7B9DC-F0AE-5DA2-54D6-A12D3349E59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154360" y="243495"/>
                  <a:ext cx="96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709AF28-8A8E-9FC3-9E37-F76432DEA6FB}"/>
                    </a:ext>
                  </a:extLst>
                </p14:cNvPr>
                <p14:cNvContentPartPr/>
                <p14:nvPr/>
              </p14:nvContentPartPr>
              <p14:xfrm>
                <a:off x="5331120" y="140895"/>
                <a:ext cx="182160" cy="146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709AF28-8A8E-9FC3-9E37-F76432DEA6F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13120" y="123255"/>
                  <a:ext cx="217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98BE6E9-2137-36EA-893F-FFF1BF0D421A}"/>
                    </a:ext>
                  </a:extLst>
                </p14:cNvPr>
                <p14:cNvContentPartPr/>
                <p14:nvPr/>
              </p14:nvContentPartPr>
              <p14:xfrm>
                <a:off x="5200440" y="235215"/>
                <a:ext cx="55440" cy="50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98BE6E9-2137-36EA-893F-FFF1BF0D421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82800" y="217575"/>
                  <a:ext cx="91080" cy="86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29480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4F3519C-4782-75CF-CE60-C3372BB22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A57122A1-E961-836F-7016-B9A2556C60F5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60E694C1-8B38-FE06-B4E7-B0C86843AA7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D87075F7-0FDA-FA57-6C19-18D5A142A4DE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9FD661F8-5CCC-F4B7-6C6E-E2153536E0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6044AFD-3A5C-2E84-C81C-7EEC43C644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62F5FB-55CB-9F52-B620-BF66FFBF16BD}"/>
              </a:ext>
            </a:extLst>
          </p:cNvPr>
          <p:cNvSpPr txBox="1"/>
          <p:nvPr/>
        </p:nvSpPr>
        <p:spPr>
          <a:xfrm>
            <a:off x="1828800" y="144042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(x,y)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9A4791-5E93-85E6-1C67-9B86F4B9C96C}"/>
              </a:ext>
            </a:extLst>
          </p:cNvPr>
          <p:cNvSpPr txBox="1"/>
          <p:nvPr/>
        </p:nvSpPr>
        <p:spPr>
          <a:xfrm>
            <a:off x="7126481" y="470928"/>
            <a:ext cx="4847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</a:t>
            </a:r>
            <a:r>
              <a:rPr lang="en-US" sz="2400" i="1" dirty="0"/>
              <a:t>n</a:t>
            </a:r>
            <a:r>
              <a:rPr lang="en-US" sz="2400" dirty="0"/>
              <a:t> cave entrances, where each cave entrance has an x,y coordinate, find the pair of caves with the smallest distance between them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121314-EE42-7393-6067-840179D1EE39}"/>
              </a:ext>
            </a:extLst>
          </p:cNvPr>
          <p:cNvSpPr txBox="1"/>
          <p:nvPr/>
        </p:nvSpPr>
        <p:spPr>
          <a:xfrm>
            <a:off x="8179546" y="2503116"/>
            <a:ext cx="3757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(You can assume no caves have the same x or y values)</a:t>
            </a:r>
          </a:p>
        </p:txBody>
      </p:sp>
      <p:pic>
        <p:nvPicPr>
          <p:cNvPr id="102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087961C1-6F0C-1730-FFBF-B432533B4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1600200" y="1831502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1223637C-42D4-9D13-15F5-750E8922F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483255" y="293116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DD59209F-BD62-CAD5-6F7E-2F3AE0EAA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3352800" y="76200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ECBD1DA6-A6B3-580A-7FAD-F887FDB90F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5029200" y="1894178"/>
            <a:ext cx="647240" cy="3860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A2E8F325-A9DA-EE2B-1009-54CCE2D0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654696" y="2509520"/>
            <a:ext cx="647240" cy="38608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</p:pic>
      <p:pic>
        <p:nvPicPr>
          <p:cNvPr id="21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7979C02F-D46F-98C5-9D24-BA3D4D30E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019800" y="331724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EB811701-4410-6978-306C-3A117B3A6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57200" y="3617214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83972580-FA1B-A285-FA41-E4EC48C76C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530026" y="4681474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409DBA48-4F27-AFF3-4EFC-BA46629901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5029200" y="4424858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61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9DDB98B-DC54-CBCB-1AF8-E32B46D36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7924B59E-3F22-8D5E-6883-9A695DA944BD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C8FAF35-D82C-5AB1-2E34-B5D3223CA5D7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0B2EB6AD-19C0-33AE-6B24-26DFB378CDF5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413E6DAB-CB16-23C8-7A72-24A224C645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C45583D-B90E-0E74-DB0C-50087A412FF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F96532EA-13A3-B7EA-ED62-69F826EF3111}"/>
              </a:ext>
            </a:extLst>
          </p:cNvPr>
          <p:cNvSpPr txBox="1"/>
          <p:nvPr/>
        </p:nvSpPr>
        <p:spPr>
          <a:xfrm>
            <a:off x="685800" y="2203483"/>
            <a:ext cx="932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are going to steal some items fand put them into our backpack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7E22B7-A957-32C0-A34E-82A4F77E937E}"/>
              </a:ext>
            </a:extLst>
          </p:cNvPr>
          <p:cNvSpPr txBox="1"/>
          <p:nvPr/>
        </p:nvSpPr>
        <p:spPr>
          <a:xfrm>
            <a:off x="2821842" y="2715661"/>
            <a:ext cx="513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Each item has a weight, and a value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FB3041E6-A41D-6C65-7B39-51D412E3918F}"/>
              </a:ext>
            </a:extLst>
          </p:cNvPr>
          <p:cNvSpPr txBox="1"/>
          <p:nvPr/>
        </p:nvSpPr>
        <p:spPr>
          <a:xfrm>
            <a:off x="258554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2055" name="TextBox 2054">
            <a:extLst>
              <a:ext uri="{FF2B5EF4-FFF2-40B4-BE49-F238E27FC236}">
                <a16:creationId xmlns:a16="http://schemas.microsoft.com/office/drawing/2014/main" id="{3052D2CF-EF2E-447E-2EFC-914482967A4B}"/>
              </a:ext>
            </a:extLst>
          </p:cNvPr>
          <p:cNvSpPr txBox="1"/>
          <p:nvPr/>
        </p:nvSpPr>
        <p:spPr>
          <a:xfrm>
            <a:off x="1879183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032802C5-D126-37DD-30B7-AFACC46726D0}"/>
              </a:ext>
            </a:extLst>
          </p:cNvPr>
          <p:cNvSpPr txBox="1"/>
          <p:nvPr/>
        </p:nvSpPr>
        <p:spPr>
          <a:xfrm>
            <a:off x="3743325" y="131513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2057" name="TextBox 2056">
            <a:extLst>
              <a:ext uri="{FF2B5EF4-FFF2-40B4-BE49-F238E27FC236}">
                <a16:creationId xmlns:a16="http://schemas.microsoft.com/office/drawing/2014/main" id="{3FDC6872-FA37-A8D7-CFED-92708517EBD1}"/>
              </a:ext>
            </a:extLst>
          </p:cNvPr>
          <p:cNvSpPr txBox="1"/>
          <p:nvPr/>
        </p:nvSpPr>
        <p:spPr>
          <a:xfrm>
            <a:off x="7924799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dirty="0">
                <a:highlight>
                  <a:srgbClr val="00FFFF"/>
                </a:highlight>
              </a:rPr>
              <a:t>8</a:t>
            </a:r>
          </a:p>
        </p:txBody>
      </p:sp>
      <p:sp>
        <p:nvSpPr>
          <p:cNvPr id="2058" name="TextBox 2057">
            <a:extLst>
              <a:ext uri="{FF2B5EF4-FFF2-40B4-BE49-F238E27FC236}">
                <a16:creationId xmlns:a16="http://schemas.microsoft.com/office/drawing/2014/main" id="{47E62585-17E8-EA66-5CBF-57AE53ECF3BC}"/>
              </a:ext>
            </a:extLst>
          </p:cNvPr>
          <p:cNvSpPr txBox="1"/>
          <p:nvPr/>
        </p:nvSpPr>
        <p:spPr>
          <a:xfrm>
            <a:off x="5834062" y="1357997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25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74C575F1-36DB-C147-FF71-E77D57E0881C}"/>
              </a:ext>
            </a:extLst>
          </p:cNvPr>
          <p:cNvSpPr txBox="1"/>
          <p:nvPr/>
        </p:nvSpPr>
        <p:spPr>
          <a:xfrm>
            <a:off x="10118834" y="1315133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</a:t>
            </a:r>
          </a:p>
          <a:p>
            <a:r>
              <a:rPr lang="en-US" dirty="0"/>
              <a:t>Weight: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967707-F5B6-F715-75CC-61A8FFB219FF}"/>
              </a:ext>
            </a:extLst>
          </p:cNvPr>
          <p:cNvSpPr txBox="1"/>
          <p:nvPr/>
        </p:nvSpPr>
        <p:spPr>
          <a:xfrm>
            <a:off x="457200" y="3347924"/>
            <a:ext cx="1131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Steal items such that we </a:t>
            </a:r>
            <a:r>
              <a:rPr lang="en-US" b="1" dirty="0"/>
              <a:t>maximize the value </a:t>
            </a:r>
            <a:r>
              <a:rPr lang="en-US" dirty="0"/>
              <a:t>of items being stole, while </a:t>
            </a:r>
            <a:r>
              <a:rPr lang="en-US" b="1" dirty="0"/>
              <a:t>not overfilling our backpack</a:t>
            </a:r>
          </a:p>
        </p:txBody>
      </p:sp>
      <p:pic>
        <p:nvPicPr>
          <p:cNvPr id="5122" name="Picture 2" descr="Backpack - Free travel icons">
            <a:extLst>
              <a:ext uri="{FF2B5EF4-FFF2-40B4-BE49-F238E27FC236}">
                <a16:creationId xmlns:a16="http://schemas.microsoft.com/office/drawing/2014/main" id="{0F38B524-6F8D-ACBC-D5C4-DFB6BF0EE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458" y="3382061"/>
            <a:ext cx="3556722" cy="355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3BF4A4-99C7-9FBF-0D43-1CC5FE1D19CB}"/>
              </a:ext>
            </a:extLst>
          </p:cNvPr>
          <p:cNvSpPr txBox="1"/>
          <p:nvPr/>
        </p:nvSpPr>
        <p:spPr>
          <a:xfrm>
            <a:off x="2057400" y="5146693"/>
            <a:ext cx="175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backpack can only fill 10 pounds</a:t>
            </a:r>
          </a:p>
        </p:txBody>
      </p:sp>
      <p:pic>
        <p:nvPicPr>
          <p:cNvPr id="3074" name="Picture 2" descr="Ancient Golden Cup: Over 1,150 Royalty-Free Licensable Stock Illustrations  &amp; Drawings | Shutterstock">
            <a:extLst>
              <a:ext uri="{FF2B5EF4-FFF2-40B4-BE49-F238E27FC236}">
                <a16:creationId xmlns:a16="http://schemas.microsoft.com/office/drawing/2014/main" id="{BA3A5E24-4EE7-B785-38CE-CEB73CE05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4" y="75567"/>
            <a:ext cx="1159292" cy="11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ld Chain Clipart Images | Free Download | PNG Transparent Background -  Pngtree">
            <a:extLst>
              <a:ext uri="{FF2B5EF4-FFF2-40B4-BE49-F238E27FC236}">
                <a16:creationId xmlns:a16="http://schemas.microsoft.com/office/drawing/2014/main" id="{0D23FA4E-633B-BA50-F758-BE74B1C6E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442" y="59503"/>
            <a:ext cx="1294293" cy="129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illennium Items | Yu-Gi-Oh! Wiki | Fandom">
            <a:extLst>
              <a:ext uri="{FF2B5EF4-FFF2-40B4-BE49-F238E27FC236}">
                <a16:creationId xmlns:a16="http://schemas.microsoft.com/office/drawing/2014/main" id="{0B69C22D-A439-2529-8933-07BD84588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491" y="59227"/>
            <a:ext cx="1153281" cy="126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3d Golden Crown. AI Generative 29881645 PNG">
            <a:extLst>
              <a:ext uri="{FF2B5EF4-FFF2-40B4-BE49-F238E27FC236}">
                <a16:creationId xmlns:a16="http://schemas.microsoft.com/office/drawing/2014/main" id="{C493EE46-B328-8C5E-3EB2-9939D89F5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670" y="-99605"/>
            <a:ext cx="1437680" cy="143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Diamond ring clipart png 2">
            <a:extLst>
              <a:ext uri="{FF2B5EF4-FFF2-40B4-BE49-F238E27FC236}">
                <a16:creationId xmlns:a16="http://schemas.microsoft.com/office/drawing/2014/main" id="{24138469-1455-1951-C8C0-FF86C7240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075" y="139666"/>
            <a:ext cx="1153281" cy="113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GOLD COIN SVG, Clipart Coin, Cllpart Money, Leprechaun Gold, Gold Svg - Etsy">
            <a:extLst>
              <a:ext uri="{FF2B5EF4-FFF2-40B4-BE49-F238E27FC236}">
                <a16:creationId xmlns:a16="http://schemas.microsoft.com/office/drawing/2014/main" id="{67CD9517-47A9-7317-7FFA-9B75A8FD6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58" y="139666"/>
            <a:ext cx="1289364" cy="103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E2544CE-240A-B958-A535-0C7D51B5FB15}"/>
              </a:ext>
            </a:extLst>
          </p:cNvPr>
          <p:cNvSpPr/>
          <p:nvPr/>
        </p:nvSpPr>
        <p:spPr>
          <a:xfrm>
            <a:off x="5318116" y="4496990"/>
            <a:ext cx="43781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211294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ED1AEE-7368-8BCE-E045-5611697E9AD6}"/>
              </a:ext>
            </a:extLst>
          </p:cNvPr>
          <p:cNvSpPr txBox="1"/>
          <p:nvPr/>
        </p:nvSpPr>
        <p:spPr>
          <a:xfrm>
            <a:off x="381000" y="152400"/>
            <a:ext cx="11668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we want to keep a record of which person has which treasures, </a:t>
            </a:r>
            <a:r>
              <a:rPr lang="en-US" sz="2400" dirty="0" err="1"/>
              <a:t>ie</a:t>
            </a:r>
            <a:r>
              <a:rPr lang="en-US" sz="2400" dirty="0"/>
              <a:t> a </a:t>
            </a:r>
            <a:r>
              <a:rPr lang="en-US" sz="2400" b="1" dirty="0"/>
              <a:t>ledger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50BD2F-E72A-5C1C-61A9-BC8B9D5F8C8F}"/>
              </a:ext>
            </a:extLst>
          </p:cNvPr>
          <p:cNvSpPr txBox="1"/>
          <p:nvPr/>
        </p:nvSpPr>
        <p:spPr>
          <a:xfrm>
            <a:off x="990600" y="1560701"/>
            <a:ext cx="148309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Reese: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Bob: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Iliana:</a:t>
            </a:r>
          </a:p>
        </p:txBody>
      </p:sp>
      <p:pic>
        <p:nvPicPr>
          <p:cNvPr id="6" name="Picture 2" descr="Ancient Golden Cup: Over 1,150 Royalty-Free Licensable Stock Illustrations  &amp; Drawings | Shutterstock">
            <a:extLst>
              <a:ext uri="{FF2B5EF4-FFF2-40B4-BE49-F238E27FC236}">
                <a16:creationId xmlns:a16="http://schemas.microsoft.com/office/drawing/2014/main" id="{0FCEFEAF-7A5D-AF5B-A761-7C5A5AD26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389" y="1406716"/>
            <a:ext cx="1159292" cy="11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Millennium Items | Yu-Gi-Oh! Wiki | Fandom">
            <a:extLst>
              <a:ext uri="{FF2B5EF4-FFF2-40B4-BE49-F238E27FC236}">
                <a16:creationId xmlns:a16="http://schemas.microsoft.com/office/drawing/2014/main" id="{D98BC4E1-0BFA-9CBB-AC28-781AA1E64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908460"/>
            <a:ext cx="1153281" cy="126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GOLD COIN SVG, Clipart Coin, Cllpart Money, Leprechaun Gold, Gold Svg - Etsy">
            <a:extLst>
              <a:ext uri="{FF2B5EF4-FFF2-40B4-BE49-F238E27FC236}">
                <a16:creationId xmlns:a16="http://schemas.microsoft.com/office/drawing/2014/main" id="{D0E4E9EC-70F9-4345-1CE4-CA112623B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570226"/>
            <a:ext cx="1289364" cy="103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Diamond ring clipart png 2">
            <a:extLst>
              <a:ext uri="{FF2B5EF4-FFF2-40B4-BE49-F238E27FC236}">
                <a16:creationId xmlns:a16="http://schemas.microsoft.com/office/drawing/2014/main" id="{09967E0A-0DDC-BA50-11E5-4593DD0B4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383" y="3122941"/>
            <a:ext cx="1153281" cy="113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Gold Chain Clipart Images | Free Download | PNG Transparent Background -  Pngtree">
            <a:extLst>
              <a:ext uri="{FF2B5EF4-FFF2-40B4-BE49-F238E27FC236}">
                <a16:creationId xmlns:a16="http://schemas.microsoft.com/office/drawing/2014/main" id="{DFA829F6-65B8-52E3-E04B-48B01E91F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798" y="4291993"/>
            <a:ext cx="1294293" cy="129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3d Golden Crown. AI Generative 29881645 PNG">
            <a:extLst>
              <a:ext uri="{FF2B5EF4-FFF2-40B4-BE49-F238E27FC236}">
                <a16:creationId xmlns:a16="http://schemas.microsoft.com/office/drawing/2014/main" id="{1EE9284F-693D-9C8B-440A-42DCA00D6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244" y="2854313"/>
            <a:ext cx="1437680" cy="143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21D41C9-B3B4-EB5B-E046-480F745FF9CB}"/>
                  </a:ext>
                </a:extLst>
              </p14:cNvPr>
              <p14:cNvContentPartPr/>
              <p14:nvPr/>
            </p14:nvContentPartPr>
            <p14:xfrm>
              <a:off x="2751000" y="1371375"/>
              <a:ext cx="249480" cy="1165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21D41C9-B3B4-EB5B-E046-480F745FF9C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42360" y="1362375"/>
                <a:ext cx="267120" cy="11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A81AA52-8184-53D0-7D67-A3FB44DC6491}"/>
                  </a:ext>
                </a:extLst>
              </p14:cNvPr>
              <p14:cNvContentPartPr/>
              <p14:nvPr/>
            </p14:nvContentPartPr>
            <p14:xfrm>
              <a:off x="5514000" y="1409535"/>
              <a:ext cx="229680" cy="1046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A81AA52-8184-53D0-7D67-A3FB44DC649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05000" y="1400535"/>
                <a:ext cx="247320" cy="10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4D31880-CAC9-97EE-6905-78B1877B49B8}"/>
                  </a:ext>
                </a:extLst>
              </p14:cNvPr>
              <p14:cNvContentPartPr/>
              <p14:nvPr/>
            </p14:nvContentPartPr>
            <p14:xfrm>
              <a:off x="7467360" y="2943135"/>
              <a:ext cx="221040" cy="1207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4D31880-CAC9-97EE-6905-78B1877B49B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58720" y="2934135"/>
                <a:ext cx="238680" cy="122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AC805EF2-9144-362B-3AFD-189D2F118F24}"/>
              </a:ext>
            </a:extLst>
          </p:cNvPr>
          <p:cNvGrpSpPr/>
          <p:nvPr/>
        </p:nvGrpSpPr>
        <p:grpSpPr>
          <a:xfrm>
            <a:off x="2473440" y="2895615"/>
            <a:ext cx="384480" cy="2658960"/>
            <a:chOff x="2473440" y="2895615"/>
            <a:chExt cx="384480" cy="265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E6E2264-848D-E1C1-24C8-9D9DA9C109EC}"/>
                    </a:ext>
                  </a:extLst>
                </p14:cNvPr>
                <p14:cNvContentPartPr/>
                <p14:nvPr/>
              </p14:nvContentPartPr>
              <p14:xfrm>
                <a:off x="2543280" y="2895615"/>
                <a:ext cx="314640" cy="1287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E6E2264-848D-E1C1-24C8-9D9DA9C109E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34280" y="2886615"/>
                  <a:ext cx="332280" cy="13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ECB01A4-180B-38C4-D518-BF5F96B7B821}"/>
                    </a:ext>
                  </a:extLst>
                </p14:cNvPr>
                <p14:cNvContentPartPr/>
                <p14:nvPr/>
              </p14:nvContentPartPr>
              <p14:xfrm>
                <a:off x="2473440" y="4362255"/>
                <a:ext cx="232200" cy="1192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ECB01A4-180B-38C4-D518-BF5F96B7B82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64440" y="4353255"/>
                  <a:ext cx="249840" cy="120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676177C-DA0E-BE3B-99A8-D9174C45BBD5}"/>
                  </a:ext>
                </a:extLst>
              </p14:cNvPr>
              <p14:cNvContentPartPr/>
              <p14:nvPr/>
            </p14:nvContentPartPr>
            <p14:xfrm>
              <a:off x="3895440" y="4428855"/>
              <a:ext cx="231120" cy="1067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676177C-DA0E-BE3B-99A8-D9174C45BBD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86800" y="4419855"/>
                <a:ext cx="248760" cy="108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4324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3B0D030-B1D7-8C97-50C7-8EF02FF98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C06AABB4-DAB8-CDEA-5D56-12DD1347293F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106D8474-052B-896B-5961-007B45ACEA9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91D4324F-4F6C-883C-45BD-234187648317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F659DF9A-02F0-FF92-871D-462BE3B807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45A535D-E120-5FD7-8200-5DE7BCF4D14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614BE9-D6A1-1CA8-05F7-C8A20956B466}"/>
              </a:ext>
            </a:extLst>
          </p:cNvPr>
          <p:cNvSpPr txBox="1"/>
          <p:nvPr/>
        </p:nvSpPr>
        <p:spPr>
          <a:xfrm>
            <a:off x="381000" y="152400"/>
            <a:ext cx="11668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Suppose we want to keep a record of which person has which treasures, </a:t>
            </a:r>
            <a:r>
              <a:rPr lang="en-US" sz="2400" dirty="0" err="1"/>
              <a:t>ie</a:t>
            </a:r>
            <a:r>
              <a:rPr lang="en-US" sz="2400" dirty="0"/>
              <a:t> a </a:t>
            </a:r>
            <a:r>
              <a:rPr lang="en-US" sz="2400" b="1" dirty="0"/>
              <a:t>ledger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610242-AE7B-0FEC-0C62-22517C7F6D5A}"/>
              </a:ext>
            </a:extLst>
          </p:cNvPr>
          <p:cNvSpPr txBox="1"/>
          <p:nvPr/>
        </p:nvSpPr>
        <p:spPr>
          <a:xfrm>
            <a:off x="990600" y="1560701"/>
            <a:ext cx="148309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Reese: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Bob: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Iliana:</a:t>
            </a:r>
          </a:p>
        </p:txBody>
      </p:sp>
      <p:pic>
        <p:nvPicPr>
          <p:cNvPr id="6" name="Picture 2" descr="Ancient Golden Cup: Over 1,150 Royalty-Free Licensable Stock Illustrations  &amp; Drawings | Shutterstock">
            <a:extLst>
              <a:ext uri="{FF2B5EF4-FFF2-40B4-BE49-F238E27FC236}">
                <a16:creationId xmlns:a16="http://schemas.microsoft.com/office/drawing/2014/main" id="{BA399CAD-5573-B9C3-4DAC-27B45A8D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389" y="1406716"/>
            <a:ext cx="1159292" cy="11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Millennium Items | Yu-Gi-Oh! Wiki | Fandom">
            <a:extLst>
              <a:ext uri="{FF2B5EF4-FFF2-40B4-BE49-F238E27FC236}">
                <a16:creationId xmlns:a16="http://schemas.microsoft.com/office/drawing/2014/main" id="{C1F495F8-22ED-A70E-51FC-426894440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908460"/>
            <a:ext cx="1153281" cy="126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GOLD COIN SVG, Clipart Coin, Cllpart Money, Leprechaun Gold, Gold Svg - Etsy">
            <a:extLst>
              <a:ext uri="{FF2B5EF4-FFF2-40B4-BE49-F238E27FC236}">
                <a16:creationId xmlns:a16="http://schemas.microsoft.com/office/drawing/2014/main" id="{132C5EEA-BC68-63E6-A819-37BF6860C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570226"/>
            <a:ext cx="1289364" cy="103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Diamond ring clipart png 2">
            <a:extLst>
              <a:ext uri="{FF2B5EF4-FFF2-40B4-BE49-F238E27FC236}">
                <a16:creationId xmlns:a16="http://schemas.microsoft.com/office/drawing/2014/main" id="{568F2434-E912-AEEE-AB89-2FF988400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383" y="3122941"/>
            <a:ext cx="1153281" cy="113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Gold Chain Clipart Images | Free Download | PNG Transparent Background -  Pngtree">
            <a:extLst>
              <a:ext uri="{FF2B5EF4-FFF2-40B4-BE49-F238E27FC236}">
                <a16:creationId xmlns:a16="http://schemas.microsoft.com/office/drawing/2014/main" id="{775967C4-2D1D-06F8-6192-BB9089F75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798" y="4291993"/>
            <a:ext cx="1294293" cy="129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3d Golden Crown. AI Generative 29881645 PNG">
            <a:extLst>
              <a:ext uri="{FF2B5EF4-FFF2-40B4-BE49-F238E27FC236}">
                <a16:creationId xmlns:a16="http://schemas.microsoft.com/office/drawing/2014/main" id="{EC6B9070-EC1C-6185-FD56-0FDE15922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244" y="2854313"/>
            <a:ext cx="1437680" cy="143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A2C68BE-6FC7-A56A-9DEF-1DA2F00EC267}"/>
                  </a:ext>
                </a:extLst>
              </p14:cNvPr>
              <p14:cNvContentPartPr/>
              <p14:nvPr/>
            </p14:nvContentPartPr>
            <p14:xfrm>
              <a:off x="2751000" y="1371375"/>
              <a:ext cx="249480" cy="1165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A2C68BE-6FC7-A56A-9DEF-1DA2F00EC26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42000" y="1362375"/>
                <a:ext cx="267120" cy="11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419B330-E8BE-2EBF-4A64-07EEC0B6B26F}"/>
                  </a:ext>
                </a:extLst>
              </p14:cNvPr>
              <p14:cNvContentPartPr/>
              <p14:nvPr/>
            </p14:nvContentPartPr>
            <p14:xfrm>
              <a:off x="5514000" y="1409535"/>
              <a:ext cx="229680" cy="1046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419B330-E8BE-2EBF-4A64-07EEC0B6B26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05000" y="1400535"/>
                <a:ext cx="247320" cy="10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4A23D9C-B7BB-D187-A39F-F95284F6AB36}"/>
                  </a:ext>
                </a:extLst>
              </p14:cNvPr>
              <p14:cNvContentPartPr/>
              <p14:nvPr/>
            </p14:nvContentPartPr>
            <p14:xfrm>
              <a:off x="7467360" y="2943135"/>
              <a:ext cx="221040" cy="1207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4A23D9C-B7BB-D187-A39F-F95284F6AB3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58345" y="2934135"/>
                <a:ext cx="238709" cy="122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F15DC0CB-6B30-6B9F-E3C3-F3C4144DE1D8}"/>
              </a:ext>
            </a:extLst>
          </p:cNvPr>
          <p:cNvGrpSpPr/>
          <p:nvPr/>
        </p:nvGrpSpPr>
        <p:grpSpPr>
          <a:xfrm>
            <a:off x="2473440" y="2895615"/>
            <a:ext cx="384480" cy="2658960"/>
            <a:chOff x="2473440" y="2895615"/>
            <a:chExt cx="384480" cy="265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650DEE3-0004-C6F2-A9A3-1CC596D68B10}"/>
                    </a:ext>
                  </a:extLst>
                </p14:cNvPr>
                <p14:cNvContentPartPr/>
                <p14:nvPr/>
              </p14:nvContentPartPr>
              <p14:xfrm>
                <a:off x="2543280" y="2895615"/>
                <a:ext cx="314640" cy="1287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650DEE3-0004-C6F2-A9A3-1CC596D68B1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34280" y="2886618"/>
                  <a:ext cx="332280" cy="13053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D9AA1D9-0655-C7D8-87F9-A73E03BDB069}"/>
                    </a:ext>
                  </a:extLst>
                </p14:cNvPr>
                <p14:cNvContentPartPr/>
                <p14:nvPr/>
              </p14:nvContentPartPr>
              <p14:xfrm>
                <a:off x="2473440" y="4362255"/>
                <a:ext cx="232200" cy="1192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D9AA1D9-0655-C7D8-87F9-A73E03BDB06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64440" y="4353255"/>
                  <a:ext cx="249840" cy="120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7C5CD91-C958-4E5E-B3F5-0483511C1827}"/>
                  </a:ext>
                </a:extLst>
              </p14:cNvPr>
              <p14:cNvContentPartPr/>
              <p14:nvPr/>
            </p14:nvContentPartPr>
            <p14:xfrm>
              <a:off x="3895440" y="4428855"/>
              <a:ext cx="231120" cy="1067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7C5CD91-C958-4E5E-B3F5-0483511C182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86426" y="4419855"/>
                <a:ext cx="248788" cy="10846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FB7EEED-49D6-874E-939E-0C2341C5DB62}"/>
              </a:ext>
            </a:extLst>
          </p:cNvPr>
          <p:cNvSpPr txBox="1"/>
          <p:nvPr/>
        </p:nvSpPr>
        <p:spPr>
          <a:xfrm flipH="1">
            <a:off x="7990983" y="1368391"/>
            <a:ext cx="3535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Key</a:t>
            </a:r>
            <a:r>
              <a:rPr lang="en-US" sz="3200" dirty="0"/>
              <a:t>-</a:t>
            </a:r>
            <a:r>
              <a:rPr lang="en-US" sz="3200" dirty="0">
                <a:solidFill>
                  <a:srgbClr val="00B050"/>
                </a:solidFill>
              </a:rPr>
              <a:t>Value</a:t>
            </a:r>
            <a:r>
              <a:rPr lang="en-US" sz="3200" dirty="0"/>
              <a:t> Pairs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59B6FC-FF8B-DE00-BC39-FBF6596664AB}"/>
              </a:ext>
            </a:extLst>
          </p:cNvPr>
          <p:cNvSpPr txBox="1"/>
          <p:nvPr/>
        </p:nvSpPr>
        <p:spPr>
          <a:xfrm>
            <a:off x="8205396" y="2184272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Name</a:t>
            </a:r>
            <a:r>
              <a:rPr lang="en-US" sz="2800" dirty="0"/>
              <a:t> :  </a:t>
            </a:r>
            <a:r>
              <a:rPr lang="en-US" sz="2800" dirty="0">
                <a:solidFill>
                  <a:srgbClr val="00B050"/>
                </a:solidFill>
              </a:rPr>
              <a:t>Bag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85CD08-BFFB-692B-F779-E3A6FCA2AAE7}"/>
              </a:ext>
            </a:extLst>
          </p:cNvPr>
          <p:cNvSpPr/>
          <p:nvPr/>
        </p:nvSpPr>
        <p:spPr>
          <a:xfrm>
            <a:off x="6991911" y="4401285"/>
            <a:ext cx="42627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Hash Tables</a:t>
            </a:r>
          </a:p>
        </p:txBody>
      </p:sp>
    </p:spTree>
    <p:extLst>
      <p:ext uri="{BB962C8B-B14F-4D97-AF65-F5344CB8AC3E}">
        <p14:creationId xmlns:p14="http://schemas.microsoft.com/office/powerpoint/2010/main" val="2470543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33872-9543-C201-45F8-74ACF5B8864D}"/>
              </a:ext>
            </a:extLst>
          </p:cNvPr>
          <p:cNvSpPr txBox="1"/>
          <p:nvPr/>
        </p:nvSpPr>
        <p:spPr>
          <a:xfrm>
            <a:off x="4724400" y="0"/>
            <a:ext cx="2408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CSCI 232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A467C6-78C9-6989-F9C8-88474388B124}"/>
              </a:ext>
            </a:extLst>
          </p:cNvPr>
          <p:cNvSpPr/>
          <p:nvPr/>
        </p:nvSpPr>
        <p:spPr>
          <a:xfrm>
            <a:off x="3246582" y="2092392"/>
            <a:ext cx="43781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Optimization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CE92B4-8593-65B7-0862-3FC5A9705F87}"/>
              </a:ext>
            </a:extLst>
          </p:cNvPr>
          <p:cNvSpPr/>
          <p:nvPr/>
        </p:nvSpPr>
        <p:spPr>
          <a:xfrm>
            <a:off x="609600" y="934169"/>
            <a:ext cx="20313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Trees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A295B8-39F1-AB0F-2D2A-8F6CD983E985}"/>
              </a:ext>
            </a:extLst>
          </p:cNvPr>
          <p:cNvSpPr/>
          <p:nvPr/>
        </p:nvSpPr>
        <p:spPr>
          <a:xfrm>
            <a:off x="609600" y="4166720"/>
            <a:ext cx="26084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Graphs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09D2EF7-2AD3-4DB5-9941-DA9BDF450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394" y="5090050"/>
            <a:ext cx="2396138" cy="12896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580A1AA-991A-9A95-66FA-C16EE1656A98}"/>
              </a:ext>
            </a:extLst>
          </p:cNvPr>
          <p:cNvSpPr/>
          <p:nvPr/>
        </p:nvSpPr>
        <p:spPr>
          <a:xfrm>
            <a:off x="7463110" y="4346635"/>
            <a:ext cx="42627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Hash Tables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10720CB-7D55-D6F4-6816-AA4B391C6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777" y="3051668"/>
            <a:ext cx="4224927" cy="13336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3F83C67-675C-9BDB-E540-470BF6BD0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215" y="5092360"/>
            <a:ext cx="1889176" cy="133368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B2EB678-2238-938F-DE3A-FBEB5AA67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864870"/>
            <a:ext cx="2752611" cy="20324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54E8E5F-EC70-2054-992B-2B4091E43B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0870" y="1446544"/>
            <a:ext cx="2762636" cy="234347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C091B1D-C1BF-12B1-786A-B1F958574E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0199" y="2054292"/>
            <a:ext cx="3018908" cy="68554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F435FC7-D0D8-406B-9362-E0149EB9E724}"/>
              </a:ext>
            </a:extLst>
          </p:cNvPr>
          <p:cNvSpPr/>
          <p:nvPr/>
        </p:nvSpPr>
        <p:spPr>
          <a:xfrm>
            <a:off x="8138643" y="622467"/>
            <a:ext cx="38395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Algorithms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518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0442E-874F-2EB8-09C6-6A38E9EBCA14}"/>
              </a:ext>
            </a:extLst>
          </p:cNvPr>
          <p:cNvSpPr txBox="1"/>
          <p:nvPr/>
        </p:nvSpPr>
        <p:spPr>
          <a:xfrm>
            <a:off x="19050" y="76200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Our Goals for this Semester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92B16-8058-9AB5-88D5-3B1F9C561FA3}"/>
              </a:ext>
            </a:extLst>
          </p:cNvPr>
          <p:cNvSpPr txBox="1"/>
          <p:nvPr/>
        </p:nvSpPr>
        <p:spPr>
          <a:xfrm>
            <a:off x="609600" y="914400"/>
            <a:ext cx="38331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Code (a lot) (in Java)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4098" name="Picture 2" descr="Coding– What is it Good For? - Winona State Blogs">
            <a:extLst>
              <a:ext uri="{FF2B5EF4-FFF2-40B4-BE49-F238E27FC236}">
                <a16:creationId xmlns:a16="http://schemas.microsoft.com/office/drawing/2014/main" id="{F2373ED1-74E8-EE69-850D-F9C3B4CD1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7813"/>
            <a:ext cx="4728817" cy="348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9007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0442E-874F-2EB8-09C6-6A38E9EBCA14}"/>
              </a:ext>
            </a:extLst>
          </p:cNvPr>
          <p:cNvSpPr txBox="1"/>
          <p:nvPr/>
        </p:nvSpPr>
        <p:spPr>
          <a:xfrm>
            <a:off x="19050" y="76200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Our Goals for this Semester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92B16-8058-9AB5-88D5-3B1F9C561FA3}"/>
              </a:ext>
            </a:extLst>
          </p:cNvPr>
          <p:cNvSpPr txBox="1"/>
          <p:nvPr/>
        </p:nvSpPr>
        <p:spPr>
          <a:xfrm>
            <a:off x="609600" y="914400"/>
            <a:ext cx="7010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Code (a lot) (in Java)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about more </a:t>
            </a:r>
            <a:r>
              <a:rPr lang="en-US" sz="2800" b="1" dirty="0"/>
              <a:t>data structures </a:t>
            </a:r>
            <a:r>
              <a:rPr lang="en-US" sz="2800" dirty="0"/>
              <a:t>we can use in our programs (and tradeoffs)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Picture 2" descr="Coding– What is it Good For? - Winona State Blogs">
            <a:extLst>
              <a:ext uri="{FF2B5EF4-FFF2-40B4-BE49-F238E27FC236}">
                <a16:creationId xmlns:a16="http://schemas.microsoft.com/office/drawing/2014/main" id="{4B7CC6CE-3E30-339F-F758-7C2D14ED2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7813"/>
            <a:ext cx="4728817" cy="348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438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0442E-874F-2EB8-09C6-6A38E9EBCA14}"/>
              </a:ext>
            </a:extLst>
          </p:cNvPr>
          <p:cNvSpPr txBox="1"/>
          <p:nvPr/>
        </p:nvSpPr>
        <p:spPr>
          <a:xfrm>
            <a:off x="19050" y="76200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Our Goals for this Semester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92B16-8058-9AB5-88D5-3B1F9C561FA3}"/>
              </a:ext>
            </a:extLst>
          </p:cNvPr>
          <p:cNvSpPr txBox="1"/>
          <p:nvPr/>
        </p:nvSpPr>
        <p:spPr>
          <a:xfrm>
            <a:off x="609600" y="914400"/>
            <a:ext cx="7010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Code (a lot) (in Java)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about more </a:t>
            </a:r>
            <a:r>
              <a:rPr lang="en-US" sz="2800" b="1" dirty="0"/>
              <a:t>data structures </a:t>
            </a:r>
            <a:r>
              <a:rPr lang="en-US" sz="2800" dirty="0"/>
              <a:t>we can use in our programs (and tradeoffs)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about more strategies/types of </a:t>
            </a:r>
            <a:r>
              <a:rPr lang="en-US" sz="2800" b="1" dirty="0"/>
              <a:t>algorithms</a:t>
            </a:r>
            <a:r>
              <a:rPr lang="en-US" sz="2800" dirty="0"/>
              <a:t> to solve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Picture 2" descr="Coding– What is it Good For? - Winona State Blogs">
            <a:extLst>
              <a:ext uri="{FF2B5EF4-FFF2-40B4-BE49-F238E27FC236}">
                <a16:creationId xmlns:a16="http://schemas.microsoft.com/office/drawing/2014/main" id="{E05669F3-C81B-D858-8788-BFCF41BF0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7813"/>
            <a:ext cx="4728817" cy="348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179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0442E-874F-2EB8-09C6-6A38E9EBCA14}"/>
              </a:ext>
            </a:extLst>
          </p:cNvPr>
          <p:cNvSpPr txBox="1"/>
          <p:nvPr/>
        </p:nvSpPr>
        <p:spPr>
          <a:xfrm>
            <a:off x="19050" y="76200"/>
            <a:ext cx="4639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Our Goals for this Semester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92B16-8058-9AB5-88D5-3B1F9C561FA3}"/>
              </a:ext>
            </a:extLst>
          </p:cNvPr>
          <p:cNvSpPr txBox="1"/>
          <p:nvPr/>
        </p:nvSpPr>
        <p:spPr>
          <a:xfrm>
            <a:off x="609600" y="914400"/>
            <a:ext cx="70104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Code (a lot) (in Java)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about more </a:t>
            </a:r>
            <a:r>
              <a:rPr lang="en-US" sz="2800" b="1" dirty="0"/>
              <a:t>data structures </a:t>
            </a:r>
            <a:r>
              <a:rPr lang="en-US" sz="2800" dirty="0"/>
              <a:t>we can use in our programs (and tradeoffs)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 about more strategies/types of </a:t>
            </a:r>
            <a:r>
              <a:rPr lang="en-US" sz="2800" b="1" dirty="0"/>
              <a:t>algorithms</a:t>
            </a:r>
            <a:r>
              <a:rPr lang="en-US" sz="2800" dirty="0"/>
              <a:t> to solve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Be able to formally detail the performance of an algorithm and identify factors limiting that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2" name="Picture 2" descr="Coding– What is it Good For? - Winona State Blogs">
            <a:extLst>
              <a:ext uri="{FF2B5EF4-FFF2-40B4-BE49-F238E27FC236}">
                <a16:creationId xmlns:a16="http://schemas.microsoft.com/office/drawing/2014/main" id="{57D53C57-2AD6-C970-5598-055F77254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7813"/>
            <a:ext cx="4728817" cy="348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758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F9CEC-51F1-9E75-663E-DE17C309139C}"/>
              </a:ext>
            </a:extLst>
          </p:cNvPr>
          <p:cNvSpPr txBox="1"/>
          <p:nvPr/>
        </p:nvSpPr>
        <p:spPr>
          <a:xfrm>
            <a:off x="0" y="-25722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What do you need to dig a hole?</a:t>
            </a:r>
          </a:p>
        </p:txBody>
      </p:sp>
      <p:pic>
        <p:nvPicPr>
          <p:cNvPr id="15" name="Picture 2" descr="Blue Hawk 20-in Wood D-Handle Digging Shovel in the Shovels &amp; Spades  department at Lowes.com">
            <a:extLst>
              <a:ext uri="{FF2B5EF4-FFF2-40B4-BE49-F238E27FC236}">
                <a16:creationId xmlns:a16="http://schemas.microsoft.com/office/drawing/2014/main" id="{C80A507F-8C9F-3C5D-6C20-09A7F979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5187">
            <a:off x="423089" y="1135636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xcavators | John Deere US">
            <a:extLst>
              <a:ext uri="{FF2B5EF4-FFF2-40B4-BE49-F238E27FC236}">
                <a16:creationId xmlns:a16="http://schemas.microsoft.com/office/drawing/2014/main" id="{DAA4D618-756E-3F08-8663-A7E8D88F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2" y="2717826"/>
            <a:ext cx="3032468" cy="17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orld's largest hard rock water tunnel boring machine debuts in Dallas -  Dallas City News">
            <a:extLst>
              <a:ext uri="{FF2B5EF4-FFF2-40B4-BE49-F238E27FC236}">
                <a16:creationId xmlns:a16="http://schemas.microsoft.com/office/drawing/2014/main" id="{EBA8D85A-62D9-C2FC-C0EE-778E9F79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31676"/>
            <a:ext cx="2802825" cy="157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51C6B5-8177-6E73-5ACD-4C512511908A}"/>
              </a:ext>
            </a:extLst>
          </p:cNvPr>
          <p:cNvCxnSpPr>
            <a:cxnSpLocks/>
          </p:cNvCxnSpPr>
          <p:nvPr/>
        </p:nvCxnSpPr>
        <p:spPr>
          <a:xfrm>
            <a:off x="304800" y="2619375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28446-263B-057A-9E46-609BF320AB80}"/>
              </a:ext>
            </a:extLst>
          </p:cNvPr>
          <p:cNvCxnSpPr>
            <a:cxnSpLocks/>
          </p:cNvCxnSpPr>
          <p:nvPr/>
        </p:nvCxnSpPr>
        <p:spPr>
          <a:xfrm>
            <a:off x="304800" y="4495800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1BB173-8446-392D-4AA8-69062F0CB82E}"/>
              </a:ext>
            </a:extLst>
          </p:cNvPr>
          <p:cNvCxnSpPr>
            <a:cxnSpLocks/>
          </p:cNvCxnSpPr>
          <p:nvPr/>
        </p:nvCxnSpPr>
        <p:spPr>
          <a:xfrm>
            <a:off x="3352800" y="914400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18A0D9-038F-0549-3385-F7E15DA3B278}"/>
              </a:ext>
            </a:extLst>
          </p:cNvPr>
          <p:cNvCxnSpPr>
            <a:cxnSpLocks/>
          </p:cNvCxnSpPr>
          <p:nvPr/>
        </p:nvCxnSpPr>
        <p:spPr>
          <a:xfrm>
            <a:off x="6324600" y="839111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D20707-FAAB-1468-6E32-E3D5E3E19F63}"/>
              </a:ext>
            </a:extLst>
          </p:cNvPr>
          <p:cNvCxnSpPr>
            <a:cxnSpLocks/>
          </p:cNvCxnSpPr>
          <p:nvPr/>
        </p:nvCxnSpPr>
        <p:spPr>
          <a:xfrm>
            <a:off x="326161" y="1295400"/>
            <a:ext cx="813203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E0FC3E0-CC6A-6789-D1A4-04F945414B43}"/>
              </a:ext>
            </a:extLst>
          </p:cNvPr>
          <p:cNvSpPr txBox="1"/>
          <p:nvPr/>
        </p:nvSpPr>
        <p:spPr>
          <a:xfrm>
            <a:off x="4425203" y="778133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E0389A-9554-E420-D0D0-013E85BAF4D6}"/>
              </a:ext>
            </a:extLst>
          </p:cNvPr>
          <p:cNvSpPr txBox="1"/>
          <p:nvPr/>
        </p:nvSpPr>
        <p:spPr>
          <a:xfrm>
            <a:off x="6810579" y="76691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26237706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F9CEC-51F1-9E75-663E-DE17C309139C}"/>
              </a:ext>
            </a:extLst>
          </p:cNvPr>
          <p:cNvSpPr txBox="1"/>
          <p:nvPr/>
        </p:nvSpPr>
        <p:spPr>
          <a:xfrm>
            <a:off x="0" y="-25722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What do you need to dig a hole?</a:t>
            </a:r>
          </a:p>
        </p:txBody>
      </p:sp>
      <p:pic>
        <p:nvPicPr>
          <p:cNvPr id="15" name="Picture 2" descr="Blue Hawk 20-in Wood D-Handle Digging Shovel in the Shovels &amp; Spades  department at Lowes.com">
            <a:extLst>
              <a:ext uri="{FF2B5EF4-FFF2-40B4-BE49-F238E27FC236}">
                <a16:creationId xmlns:a16="http://schemas.microsoft.com/office/drawing/2014/main" id="{C80A507F-8C9F-3C5D-6C20-09A7F979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5187">
            <a:off x="423089" y="1135636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xcavators | John Deere US">
            <a:extLst>
              <a:ext uri="{FF2B5EF4-FFF2-40B4-BE49-F238E27FC236}">
                <a16:creationId xmlns:a16="http://schemas.microsoft.com/office/drawing/2014/main" id="{DAA4D618-756E-3F08-8663-A7E8D88F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2" y="2717826"/>
            <a:ext cx="3032468" cy="17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orld's largest hard rock water tunnel boring machine debuts in Dallas -  Dallas City News">
            <a:extLst>
              <a:ext uri="{FF2B5EF4-FFF2-40B4-BE49-F238E27FC236}">
                <a16:creationId xmlns:a16="http://schemas.microsoft.com/office/drawing/2014/main" id="{EBA8D85A-62D9-C2FC-C0EE-778E9F79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31676"/>
            <a:ext cx="2802825" cy="157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51C6B5-8177-6E73-5ACD-4C512511908A}"/>
              </a:ext>
            </a:extLst>
          </p:cNvPr>
          <p:cNvCxnSpPr>
            <a:cxnSpLocks/>
          </p:cNvCxnSpPr>
          <p:nvPr/>
        </p:nvCxnSpPr>
        <p:spPr>
          <a:xfrm>
            <a:off x="304800" y="2619375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28446-263B-057A-9E46-609BF320AB80}"/>
              </a:ext>
            </a:extLst>
          </p:cNvPr>
          <p:cNvCxnSpPr>
            <a:cxnSpLocks/>
          </p:cNvCxnSpPr>
          <p:nvPr/>
        </p:nvCxnSpPr>
        <p:spPr>
          <a:xfrm>
            <a:off x="304800" y="4495800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1BB173-8446-392D-4AA8-69062F0CB82E}"/>
              </a:ext>
            </a:extLst>
          </p:cNvPr>
          <p:cNvCxnSpPr>
            <a:cxnSpLocks/>
          </p:cNvCxnSpPr>
          <p:nvPr/>
        </p:nvCxnSpPr>
        <p:spPr>
          <a:xfrm>
            <a:off x="3352800" y="914400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18A0D9-038F-0549-3385-F7E15DA3B278}"/>
              </a:ext>
            </a:extLst>
          </p:cNvPr>
          <p:cNvCxnSpPr>
            <a:cxnSpLocks/>
          </p:cNvCxnSpPr>
          <p:nvPr/>
        </p:nvCxnSpPr>
        <p:spPr>
          <a:xfrm>
            <a:off x="6324600" y="839111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D20707-FAAB-1468-6E32-E3D5E3E19F63}"/>
              </a:ext>
            </a:extLst>
          </p:cNvPr>
          <p:cNvCxnSpPr>
            <a:cxnSpLocks/>
          </p:cNvCxnSpPr>
          <p:nvPr/>
        </p:nvCxnSpPr>
        <p:spPr>
          <a:xfrm>
            <a:off x="326161" y="1295400"/>
            <a:ext cx="813203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E0FC3E0-CC6A-6789-D1A4-04F945414B43}"/>
              </a:ext>
            </a:extLst>
          </p:cNvPr>
          <p:cNvSpPr txBox="1"/>
          <p:nvPr/>
        </p:nvSpPr>
        <p:spPr>
          <a:xfrm>
            <a:off x="4425203" y="778133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E0389A-9554-E420-D0D0-013E85BAF4D6}"/>
              </a:ext>
            </a:extLst>
          </p:cNvPr>
          <p:cNvSpPr txBox="1"/>
          <p:nvPr/>
        </p:nvSpPr>
        <p:spPr>
          <a:xfrm>
            <a:off x="6810579" y="76691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96DD9F-CF61-C34F-3131-55CE5C0A00DB}"/>
              </a:ext>
            </a:extLst>
          </p:cNvPr>
          <p:cNvSpPr txBox="1"/>
          <p:nvPr/>
        </p:nvSpPr>
        <p:spPr>
          <a:xfrm>
            <a:off x="3886200" y="1373398"/>
            <a:ext cx="1665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D098E3-17B8-95E4-69B8-2CCDEA3F0FE8}"/>
              </a:ext>
            </a:extLst>
          </p:cNvPr>
          <p:cNvSpPr txBox="1"/>
          <p:nvPr/>
        </p:nvSpPr>
        <p:spPr>
          <a:xfrm>
            <a:off x="6532742" y="1553344"/>
            <a:ext cx="1128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Labor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D1E034-5E6E-CCD0-5D72-77FC4A4BBB8F}"/>
              </a:ext>
            </a:extLst>
          </p:cNvPr>
          <p:cNvSpPr txBox="1"/>
          <p:nvPr/>
        </p:nvSpPr>
        <p:spPr>
          <a:xfrm>
            <a:off x="3781405" y="2931872"/>
            <a:ext cx="126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Labor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BAB542-30EE-CB88-551E-D01F494C7D3B}"/>
              </a:ext>
            </a:extLst>
          </p:cNvPr>
          <p:cNvSpPr txBox="1"/>
          <p:nvPr/>
        </p:nvSpPr>
        <p:spPr>
          <a:xfrm>
            <a:off x="6462260" y="2883539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7FB598-A2CE-515F-1786-D659B09DD018}"/>
              </a:ext>
            </a:extLst>
          </p:cNvPr>
          <p:cNvSpPr txBox="1"/>
          <p:nvPr/>
        </p:nvSpPr>
        <p:spPr>
          <a:xfrm>
            <a:off x="3733802" y="4962533"/>
            <a:ext cx="213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Really good at digging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B68AE7F1-A02C-A34E-7175-4FC09CEE2CAD}"/>
              </a:ext>
            </a:extLst>
          </p:cNvPr>
          <p:cNvSpPr txBox="1"/>
          <p:nvPr/>
        </p:nvSpPr>
        <p:spPr>
          <a:xfrm>
            <a:off x="6440675" y="4948846"/>
            <a:ext cx="280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Takes up a lot of garage space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89AB0C09-8337-CFD9-9165-63DD22BE72E8}"/>
              </a:ext>
            </a:extLst>
          </p:cNvPr>
          <p:cNvSpPr txBox="1"/>
          <p:nvPr/>
        </p:nvSpPr>
        <p:spPr>
          <a:xfrm>
            <a:off x="9157104" y="1330439"/>
            <a:ext cx="28706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tool has their pros, cons, and </a:t>
            </a:r>
            <a:r>
              <a:rPr lang="en-US" sz="2800" b="1" dirty="0"/>
              <a:t>tradeoffs</a:t>
            </a:r>
          </a:p>
        </p:txBody>
      </p:sp>
    </p:spTree>
    <p:extLst>
      <p:ext uri="{BB962C8B-B14F-4D97-AF65-F5344CB8AC3E}">
        <p14:creationId xmlns:p14="http://schemas.microsoft.com/office/powerpoint/2010/main" val="3654955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B843905-6DDD-1402-81F8-316A3CC3F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847883CC-BDB1-5656-4F40-0F63BA5D2D87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EFE9D75B-2082-6B0C-2520-647815D4A8C3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977D3577-228E-C11D-6009-9E3895D466E5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EB22D849-D09E-C5E8-54E9-8BE2681618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1DBA0D5C-BFFD-2102-A51D-37DC8FE2EA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027D4D-18D2-016C-D350-610811A8E7F3}"/>
              </a:ext>
            </a:extLst>
          </p:cNvPr>
          <p:cNvSpPr txBox="1"/>
          <p:nvPr/>
        </p:nvSpPr>
        <p:spPr>
          <a:xfrm>
            <a:off x="1828800" y="144042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(x,y)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1E8F5-EAF1-3800-C773-43D5A3D51ED0}"/>
              </a:ext>
            </a:extLst>
          </p:cNvPr>
          <p:cNvSpPr txBox="1"/>
          <p:nvPr/>
        </p:nvSpPr>
        <p:spPr>
          <a:xfrm>
            <a:off x="7126481" y="470928"/>
            <a:ext cx="4847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</a:t>
            </a:r>
            <a:r>
              <a:rPr lang="en-US" sz="2400" i="1" dirty="0"/>
              <a:t>n</a:t>
            </a:r>
            <a:r>
              <a:rPr lang="en-US" sz="2400" dirty="0"/>
              <a:t> cave entrances, where each cave entrance has an x,y coordinate, find the pair of caves with the smallest distance between them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32827-F2AE-4FE7-E59D-EF97DE99C44C}"/>
              </a:ext>
            </a:extLst>
          </p:cNvPr>
          <p:cNvSpPr txBox="1"/>
          <p:nvPr/>
        </p:nvSpPr>
        <p:spPr>
          <a:xfrm>
            <a:off x="8179546" y="2503116"/>
            <a:ext cx="3757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(You can assume no caves have the same x or y values)</a:t>
            </a:r>
          </a:p>
        </p:txBody>
      </p:sp>
      <p:pic>
        <p:nvPicPr>
          <p:cNvPr id="102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0BEEDDAF-B1F2-3133-223E-216B3E39D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1600200" y="1831502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94A592D9-5F67-1DE5-8523-74964E26E3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483255" y="293116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C19EC8F9-1D42-F60F-CE3B-8EB335F11D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3352800" y="76200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3450BCB0-EDB9-C0C7-7187-9BF593B5B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5029200" y="1894178"/>
            <a:ext cx="647240" cy="3860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06728021-B197-B1C8-DF5E-B1D47CF108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654696" y="2509520"/>
            <a:ext cx="647240" cy="38608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</p:pic>
      <p:pic>
        <p:nvPicPr>
          <p:cNvPr id="21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2BDB15A7-C226-50FF-79C0-228AC281B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019800" y="331724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75095E41-ED46-9128-626B-0AAD943848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57200" y="3617214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3CDCEA56-7484-4454-73BB-64FE52E011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530026" y="4681474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2AFB0777-0DD5-4694-D38E-2CAB67685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5029200" y="4424858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782925-11BD-6C5C-3175-99F0B657BD46}"/>
              </a:ext>
            </a:extLst>
          </p:cNvPr>
          <p:cNvSpPr txBox="1"/>
          <p:nvPr/>
        </p:nvSpPr>
        <p:spPr>
          <a:xfrm>
            <a:off x="8482433" y="3947916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Algorithm ?</a:t>
            </a:r>
          </a:p>
        </p:txBody>
      </p:sp>
    </p:spTree>
    <p:extLst>
      <p:ext uri="{BB962C8B-B14F-4D97-AF65-F5344CB8AC3E}">
        <p14:creationId xmlns:p14="http://schemas.microsoft.com/office/powerpoint/2010/main" val="32137798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F9CEC-51F1-9E75-663E-DE17C309139C}"/>
              </a:ext>
            </a:extLst>
          </p:cNvPr>
          <p:cNvSpPr txBox="1"/>
          <p:nvPr/>
        </p:nvSpPr>
        <p:spPr>
          <a:xfrm>
            <a:off x="0" y="-25722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What do you need to dig a hole?</a:t>
            </a:r>
          </a:p>
        </p:txBody>
      </p:sp>
      <p:pic>
        <p:nvPicPr>
          <p:cNvPr id="15" name="Picture 2" descr="Blue Hawk 20-in Wood D-Handle Digging Shovel in the Shovels &amp; Spades  department at Lowes.com">
            <a:extLst>
              <a:ext uri="{FF2B5EF4-FFF2-40B4-BE49-F238E27FC236}">
                <a16:creationId xmlns:a16="http://schemas.microsoft.com/office/drawing/2014/main" id="{C80A507F-8C9F-3C5D-6C20-09A7F979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5187">
            <a:off x="423089" y="1135636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xcavators | John Deere US">
            <a:extLst>
              <a:ext uri="{FF2B5EF4-FFF2-40B4-BE49-F238E27FC236}">
                <a16:creationId xmlns:a16="http://schemas.microsoft.com/office/drawing/2014/main" id="{DAA4D618-756E-3F08-8663-A7E8D88F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2" y="2717826"/>
            <a:ext cx="3032468" cy="17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orld's largest hard rock water tunnel boring machine debuts in Dallas -  Dallas City News">
            <a:extLst>
              <a:ext uri="{FF2B5EF4-FFF2-40B4-BE49-F238E27FC236}">
                <a16:creationId xmlns:a16="http://schemas.microsoft.com/office/drawing/2014/main" id="{EBA8D85A-62D9-C2FC-C0EE-778E9F79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31676"/>
            <a:ext cx="2802825" cy="157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51C6B5-8177-6E73-5ACD-4C512511908A}"/>
              </a:ext>
            </a:extLst>
          </p:cNvPr>
          <p:cNvCxnSpPr>
            <a:cxnSpLocks/>
          </p:cNvCxnSpPr>
          <p:nvPr/>
        </p:nvCxnSpPr>
        <p:spPr>
          <a:xfrm>
            <a:off x="304800" y="2619375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28446-263B-057A-9E46-609BF320AB80}"/>
              </a:ext>
            </a:extLst>
          </p:cNvPr>
          <p:cNvCxnSpPr>
            <a:cxnSpLocks/>
          </p:cNvCxnSpPr>
          <p:nvPr/>
        </p:nvCxnSpPr>
        <p:spPr>
          <a:xfrm>
            <a:off x="304800" y="4495800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1BB173-8446-392D-4AA8-69062F0CB82E}"/>
              </a:ext>
            </a:extLst>
          </p:cNvPr>
          <p:cNvCxnSpPr>
            <a:cxnSpLocks/>
          </p:cNvCxnSpPr>
          <p:nvPr/>
        </p:nvCxnSpPr>
        <p:spPr>
          <a:xfrm>
            <a:off x="3352800" y="914400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18A0D9-038F-0549-3385-F7E15DA3B278}"/>
              </a:ext>
            </a:extLst>
          </p:cNvPr>
          <p:cNvCxnSpPr>
            <a:cxnSpLocks/>
          </p:cNvCxnSpPr>
          <p:nvPr/>
        </p:nvCxnSpPr>
        <p:spPr>
          <a:xfrm>
            <a:off x="6324600" y="839111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D20707-FAAB-1468-6E32-E3D5E3E19F63}"/>
              </a:ext>
            </a:extLst>
          </p:cNvPr>
          <p:cNvCxnSpPr>
            <a:cxnSpLocks/>
          </p:cNvCxnSpPr>
          <p:nvPr/>
        </p:nvCxnSpPr>
        <p:spPr>
          <a:xfrm>
            <a:off x="326161" y="1295400"/>
            <a:ext cx="813203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E0FC3E0-CC6A-6789-D1A4-04F945414B43}"/>
              </a:ext>
            </a:extLst>
          </p:cNvPr>
          <p:cNvSpPr txBox="1"/>
          <p:nvPr/>
        </p:nvSpPr>
        <p:spPr>
          <a:xfrm>
            <a:off x="4425203" y="778133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E0389A-9554-E420-D0D0-013E85BAF4D6}"/>
              </a:ext>
            </a:extLst>
          </p:cNvPr>
          <p:cNvSpPr txBox="1"/>
          <p:nvPr/>
        </p:nvSpPr>
        <p:spPr>
          <a:xfrm>
            <a:off x="6810579" y="76691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96DD9F-CF61-C34F-3131-55CE5C0A00DB}"/>
              </a:ext>
            </a:extLst>
          </p:cNvPr>
          <p:cNvSpPr txBox="1"/>
          <p:nvPr/>
        </p:nvSpPr>
        <p:spPr>
          <a:xfrm>
            <a:off x="3886200" y="1373398"/>
            <a:ext cx="1665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D098E3-17B8-95E4-69B8-2CCDEA3F0FE8}"/>
              </a:ext>
            </a:extLst>
          </p:cNvPr>
          <p:cNvSpPr txBox="1"/>
          <p:nvPr/>
        </p:nvSpPr>
        <p:spPr>
          <a:xfrm>
            <a:off x="6532742" y="1553344"/>
            <a:ext cx="1128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Labor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D1E034-5E6E-CCD0-5D72-77FC4A4BBB8F}"/>
              </a:ext>
            </a:extLst>
          </p:cNvPr>
          <p:cNvSpPr txBox="1"/>
          <p:nvPr/>
        </p:nvSpPr>
        <p:spPr>
          <a:xfrm>
            <a:off x="3781405" y="2931872"/>
            <a:ext cx="126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Labor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BAB542-30EE-CB88-551E-D01F494C7D3B}"/>
              </a:ext>
            </a:extLst>
          </p:cNvPr>
          <p:cNvSpPr txBox="1"/>
          <p:nvPr/>
        </p:nvSpPr>
        <p:spPr>
          <a:xfrm>
            <a:off x="6462260" y="2883539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7FB598-A2CE-515F-1786-D659B09DD018}"/>
              </a:ext>
            </a:extLst>
          </p:cNvPr>
          <p:cNvSpPr txBox="1"/>
          <p:nvPr/>
        </p:nvSpPr>
        <p:spPr>
          <a:xfrm>
            <a:off x="3733802" y="4962533"/>
            <a:ext cx="213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Really good at digging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B68AE7F1-A02C-A34E-7175-4FC09CEE2CAD}"/>
              </a:ext>
            </a:extLst>
          </p:cNvPr>
          <p:cNvSpPr txBox="1"/>
          <p:nvPr/>
        </p:nvSpPr>
        <p:spPr>
          <a:xfrm>
            <a:off x="6440675" y="4948846"/>
            <a:ext cx="280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Takes up a lot of garage space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0E235-4E33-23DF-884E-9874E66FB0EF}"/>
              </a:ext>
            </a:extLst>
          </p:cNvPr>
          <p:cNvSpPr txBox="1"/>
          <p:nvPr/>
        </p:nvSpPr>
        <p:spPr>
          <a:xfrm>
            <a:off x="9115780" y="1366399"/>
            <a:ext cx="2300630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Best tool for the job?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96CBD8-ADC0-8F96-65DF-B181CD85A2D0}"/>
              </a:ext>
            </a:extLst>
          </p:cNvPr>
          <p:cNvSpPr txBox="1"/>
          <p:nvPr/>
        </p:nvSpPr>
        <p:spPr>
          <a:xfrm>
            <a:off x="9234665" y="1962253"/>
            <a:ext cx="251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Digging a Well for water</a:t>
            </a:r>
          </a:p>
        </p:txBody>
      </p:sp>
      <p:pic>
        <p:nvPicPr>
          <p:cNvPr id="7" name="Picture 2" descr="Well Types | Missouri Department of Natural Resources">
            <a:extLst>
              <a:ext uri="{FF2B5EF4-FFF2-40B4-BE49-F238E27FC236}">
                <a16:creationId xmlns:a16="http://schemas.microsoft.com/office/drawing/2014/main" id="{A693CCA7-7BBD-D47A-E9DC-A27A9313A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890" y="2682043"/>
            <a:ext cx="2612789" cy="183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1943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F9CEC-51F1-9E75-663E-DE17C309139C}"/>
              </a:ext>
            </a:extLst>
          </p:cNvPr>
          <p:cNvSpPr txBox="1"/>
          <p:nvPr/>
        </p:nvSpPr>
        <p:spPr>
          <a:xfrm>
            <a:off x="0" y="-25722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What do you need to dig a hole?</a:t>
            </a:r>
          </a:p>
        </p:txBody>
      </p:sp>
      <p:pic>
        <p:nvPicPr>
          <p:cNvPr id="15" name="Picture 2" descr="Blue Hawk 20-in Wood D-Handle Digging Shovel in the Shovels &amp; Spades  department at Lowes.com">
            <a:extLst>
              <a:ext uri="{FF2B5EF4-FFF2-40B4-BE49-F238E27FC236}">
                <a16:creationId xmlns:a16="http://schemas.microsoft.com/office/drawing/2014/main" id="{C80A507F-8C9F-3C5D-6C20-09A7F979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5187">
            <a:off x="423089" y="1135636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xcavators | John Deere US">
            <a:extLst>
              <a:ext uri="{FF2B5EF4-FFF2-40B4-BE49-F238E27FC236}">
                <a16:creationId xmlns:a16="http://schemas.microsoft.com/office/drawing/2014/main" id="{DAA4D618-756E-3F08-8663-A7E8D88F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2" y="2717826"/>
            <a:ext cx="3032468" cy="17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orld's largest hard rock water tunnel boring machine debuts in Dallas -  Dallas City News">
            <a:extLst>
              <a:ext uri="{FF2B5EF4-FFF2-40B4-BE49-F238E27FC236}">
                <a16:creationId xmlns:a16="http://schemas.microsoft.com/office/drawing/2014/main" id="{EBA8D85A-62D9-C2FC-C0EE-778E9F79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31676"/>
            <a:ext cx="2802825" cy="157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51C6B5-8177-6E73-5ACD-4C512511908A}"/>
              </a:ext>
            </a:extLst>
          </p:cNvPr>
          <p:cNvCxnSpPr>
            <a:cxnSpLocks/>
          </p:cNvCxnSpPr>
          <p:nvPr/>
        </p:nvCxnSpPr>
        <p:spPr>
          <a:xfrm>
            <a:off x="304800" y="2619375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28446-263B-057A-9E46-609BF320AB80}"/>
              </a:ext>
            </a:extLst>
          </p:cNvPr>
          <p:cNvCxnSpPr>
            <a:cxnSpLocks/>
          </p:cNvCxnSpPr>
          <p:nvPr/>
        </p:nvCxnSpPr>
        <p:spPr>
          <a:xfrm>
            <a:off x="304800" y="4495800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1BB173-8446-392D-4AA8-69062F0CB82E}"/>
              </a:ext>
            </a:extLst>
          </p:cNvPr>
          <p:cNvCxnSpPr>
            <a:cxnSpLocks/>
          </p:cNvCxnSpPr>
          <p:nvPr/>
        </p:nvCxnSpPr>
        <p:spPr>
          <a:xfrm>
            <a:off x="3352800" y="914400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18A0D9-038F-0549-3385-F7E15DA3B278}"/>
              </a:ext>
            </a:extLst>
          </p:cNvPr>
          <p:cNvCxnSpPr>
            <a:cxnSpLocks/>
          </p:cNvCxnSpPr>
          <p:nvPr/>
        </p:nvCxnSpPr>
        <p:spPr>
          <a:xfrm>
            <a:off x="6324600" y="839111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D20707-FAAB-1468-6E32-E3D5E3E19F63}"/>
              </a:ext>
            </a:extLst>
          </p:cNvPr>
          <p:cNvCxnSpPr>
            <a:cxnSpLocks/>
          </p:cNvCxnSpPr>
          <p:nvPr/>
        </p:nvCxnSpPr>
        <p:spPr>
          <a:xfrm>
            <a:off x="326161" y="1295400"/>
            <a:ext cx="813203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E0FC3E0-CC6A-6789-D1A4-04F945414B43}"/>
              </a:ext>
            </a:extLst>
          </p:cNvPr>
          <p:cNvSpPr txBox="1"/>
          <p:nvPr/>
        </p:nvSpPr>
        <p:spPr>
          <a:xfrm>
            <a:off x="4425203" y="778133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E0389A-9554-E420-D0D0-013E85BAF4D6}"/>
              </a:ext>
            </a:extLst>
          </p:cNvPr>
          <p:cNvSpPr txBox="1"/>
          <p:nvPr/>
        </p:nvSpPr>
        <p:spPr>
          <a:xfrm>
            <a:off x="6810579" y="76691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96DD9F-CF61-C34F-3131-55CE5C0A00DB}"/>
              </a:ext>
            </a:extLst>
          </p:cNvPr>
          <p:cNvSpPr txBox="1"/>
          <p:nvPr/>
        </p:nvSpPr>
        <p:spPr>
          <a:xfrm>
            <a:off x="3886200" y="1373398"/>
            <a:ext cx="1665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D098E3-17B8-95E4-69B8-2CCDEA3F0FE8}"/>
              </a:ext>
            </a:extLst>
          </p:cNvPr>
          <p:cNvSpPr txBox="1"/>
          <p:nvPr/>
        </p:nvSpPr>
        <p:spPr>
          <a:xfrm>
            <a:off x="6532742" y="1553344"/>
            <a:ext cx="1128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Labor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D1E034-5E6E-CCD0-5D72-77FC4A4BBB8F}"/>
              </a:ext>
            </a:extLst>
          </p:cNvPr>
          <p:cNvSpPr txBox="1"/>
          <p:nvPr/>
        </p:nvSpPr>
        <p:spPr>
          <a:xfrm>
            <a:off x="3781405" y="2931872"/>
            <a:ext cx="126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Labor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BAB542-30EE-CB88-551E-D01F494C7D3B}"/>
              </a:ext>
            </a:extLst>
          </p:cNvPr>
          <p:cNvSpPr txBox="1"/>
          <p:nvPr/>
        </p:nvSpPr>
        <p:spPr>
          <a:xfrm>
            <a:off x="6462260" y="2883539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7FB598-A2CE-515F-1786-D659B09DD018}"/>
              </a:ext>
            </a:extLst>
          </p:cNvPr>
          <p:cNvSpPr txBox="1"/>
          <p:nvPr/>
        </p:nvSpPr>
        <p:spPr>
          <a:xfrm>
            <a:off x="3733802" y="4962533"/>
            <a:ext cx="213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Really good at digging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B68AE7F1-A02C-A34E-7175-4FC09CEE2CAD}"/>
              </a:ext>
            </a:extLst>
          </p:cNvPr>
          <p:cNvSpPr txBox="1"/>
          <p:nvPr/>
        </p:nvSpPr>
        <p:spPr>
          <a:xfrm>
            <a:off x="6440675" y="4948846"/>
            <a:ext cx="280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Takes up a lot of garage space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0E235-4E33-23DF-884E-9874E66FB0EF}"/>
              </a:ext>
            </a:extLst>
          </p:cNvPr>
          <p:cNvSpPr txBox="1"/>
          <p:nvPr/>
        </p:nvSpPr>
        <p:spPr>
          <a:xfrm>
            <a:off x="9115780" y="1366399"/>
            <a:ext cx="2300630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Best tool for the job?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96CBD8-ADC0-8F96-65DF-B181CD85A2D0}"/>
              </a:ext>
            </a:extLst>
          </p:cNvPr>
          <p:cNvSpPr txBox="1"/>
          <p:nvPr/>
        </p:nvSpPr>
        <p:spPr>
          <a:xfrm>
            <a:off x="9234665" y="1962253"/>
            <a:ext cx="251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Digging a Well for water</a:t>
            </a:r>
          </a:p>
        </p:txBody>
      </p:sp>
      <p:pic>
        <p:nvPicPr>
          <p:cNvPr id="7" name="Picture 2" descr="Well Types | Missouri Department of Natural Resources">
            <a:extLst>
              <a:ext uri="{FF2B5EF4-FFF2-40B4-BE49-F238E27FC236}">
                <a16:creationId xmlns:a16="http://schemas.microsoft.com/office/drawing/2014/main" id="{A693CCA7-7BBD-D47A-E9DC-A27A9313A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890" y="2682043"/>
            <a:ext cx="2612789" cy="183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Water Well Drilling | Simco Drilling Equipment">
            <a:extLst>
              <a:ext uri="{FF2B5EF4-FFF2-40B4-BE49-F238E27FC236}">
                <a16:creationId xmlns:a16="http://schemas.microsoft.com/office/drawing/2014/main" id="{1357C4F0-2C9F-B7D4-2417-835B234F6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111" y="1384201"/>
            <a:ext cx="4166709" cy="4178315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5508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F9CEC-51F1-9E75-663E-DE17C309139C}"/>
              </a:ext>
            </a:extLst>
          </p:cNvPr>
          <p:cNvSpPr txBox="1"/>
          <p:nvPr/>
        </p:nvSpPr>
        <p:spPr>
          <a:xfrm>
            <a:off x="0" y="-25722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What do you need to dig a hole?</a:t>
            </a:r>
          </a:p>
        </p:txBody>
      </p:sp>
      <p:pic>
        <p:nvPicPr>
          <p:cNvPr id="15" name="Picture 2" descr="Blue Hawk 20-in Wood D-Handle Digging Shovel in the Shovels &amp; Spades  department at Lowes.com">
            <a:extLst>
              <a:ext uri="{FF2B5EF4-FFF2-40B4-BE49-F238E27FC236}">
                <a16:creationId xmlns:a16="http://schemas.microsoft.com/office/drawing/2014/main" id="{C80A507F-8C9F-3C5D-6C20-09A7F979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5187">
            <a:off x="423089" y="1135636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xcavators | John Deere US">
            <a:extLst>
              <a:ext uri="{FF2B5EF4-FFF2-40B4-BE49-F238E27FC236}">
                <a16:creationId xmlns:a16="http://schemas.microsoft.com/office/drawing/2014/main" id="{DAA4D618-756E-3F08-8663-A7E8D88F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2" y="2717826"/>
            <a:ext cx="3032468" cy="17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orld's largest hard rock water tunnel boring machine debuts in Dallas -  Dallas City News">
            <a:extLst>
              <a:ext uri="{FF2B5EF4-FFF2-40B4-BE49-F238E27FC236}">
                <a16:creationId xmlns:a16="http://schemas.microsoft.com/office/drawing/2014/main" id="{EBA8D85A-62D9-C2FC-C0EE-778E9F79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31676"/>
            <a:ext cx="2802825" cy="157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51C6B5-8177-6E73-5ACD-4C512511908A}"/>
              </a:ext>
            </a:extLst>
          </p:cNvPr>
          <p:cNvCxnSpPr>
            <a:cxnSpLocks/>
          </p:cNvCxnSpPr>
          <p:nvPr/>
        </p:nvCxnSpPr>
        <p:spPr>
          <a:xfrm>
            <a:off x="304800" y="2619375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28446-263B-057A-9E46-609BF320AB80}"/>
              </a:ext>
            </a:extLst>
          </p:cNvPr>
          <p:cNvCxnSpPr>
            <a:cxnSpLocks/>
          </p:cNvCxnSpPr>
          <p:nvPr/>
        </p:nvCxnSpPr>
        <p:spPr>
          <a:xfrm>
            <a:off x="304800" y="4495800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1BB173-8446-392D-4AA8-69062F0CB82E}"/>
              </a:ext>
            </a:extLst>
          </p:cNvPr>
          <p:cNvCxnSpPr>
            <a:cxnSpLocks/>
          </p:cNvCxnSpPr>
          <p:nvPr/>
        </p:nvCxnSpPr>
        <p:spPr>
          <a:xfrm>
            <a:off x="3352800" y="914400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18A0D9-038F-0549-3385-F7E15DA3B278}"/>
              </a:ext>
            </a:extLst>
          </p:cNvPr>
          <p:cNvCxnSpPr>
            <a:cxnSpLocks/>
          </p:cNvCxnSpPr>
          <p:nvPr/>
        </p:nvCxnSpPr>
        <p:spPr>
          <a:xfrm>
            <a:off x="6324600" y="839111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D20707-FAAB-1468-6E32-E3D5E3E19F63}"/>
              </a:ext>
            </a:extLst>
          </p:cNvPr>
          <p:cNvCxnSpPr>
            <a:cxnSpLocks/>
          </p:cNvCxnSpPr>
          <p:nvPr/>
        </p:nvCxnSpPr>
        <p:spPr>
          <a:xfrm>
            <a:off x="326161" y="1295400"/>
            <a:ext cx="813203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E0FC3E0-CC6A-6789-D1A4-04F945414B43}"/>
              </a:ext>
            </a:extLst>
          </p:cNvPr>
          <p:cNvSpPr txBox="1"/>
          <p:nvPr/>
        </p:nvSpPr>
        <p:spPr>
          <a:xfrm>
            <a:off x="4425203" y="778133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E0389A-9554-E420-D0D0-013E85BAF4D6}"/>
              </a:ext>
            </a:extLst>
          </p:cNvPr>
          <p:cNvSpPr txBox="1"/>
          <p:nvPr/>
        </p:nvSpPr>
        <p:spPr>
          <a:xfrm>
            <a:off x="6810579" y="76691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96DD9F-CF61-C34F-3131-55CE5C0A00DB}"/>
              </a:ext>
            </a:extLst>
          </p:cNvPr>
          <p:cNvSpPr txBox="1"/>
          <p:nvPr/>
        </p:nvSpPr>
        <p:spPr>
          <a:xfrm>
            <a:off x="3886200" y="1373398"/>
            <a:ext cx="1665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D098E3-17B8-95E4-69B8-2CCDEA3F0FE8}"/>
              </a:ext>
            </a:extLst>
          </p:cNvPr>
          <p:cNvSpPr txBox="1"/>
          <p:nvPr/>
        </p:nvSpPr>
        <p:spPr>
          <a:xfrm>
            <a:off x="6532742" y="1553344"/>
            <a:ext cx="1128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Labor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D1E034-5E6E-CCD0-5D72-77FC4A4BBB8F}"/>
              </a:ext>
            </a:extLst>
          </p:cNvPr>
          <p:cNvSpPr txBox="1"/>
          <p:nvPr/>
        </p:nvSpPr>
        <p:spPr>
          <a:xfrm>
            <a:off x="3781405" y="2931872"/>
            <a:ext cx="126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Labor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BAB542-30EE-CB88-551E-D01F494C7D3B}"/>
              </a:ext>
            </a:extLst>
          </p:cNvPr>
          <p:cNvSpPr txBox="1"/>
          <p:nvPr/>
        </p:nvSpPr>
        <p:spPr>
          <a:xfrm>
            <a:off x="6462260" y="2883539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7FB598-A2CE-515F-1786-D659B09DD018}"/>
              </a:ext>
            </a:extLst>
          </p:cNvPr>
          <p:cNvSpPr txBox="1"/>
          <p:nvPr/>
        </p:nvSpPr>
        <p:spPr>
          <a:xfrm>
            <a:off x="3733802" y="4962533"/>
            <a:ext cx="213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Really good at digging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B68AE7F1-A02C-A34E-7175-4FC09CEE2CAD}"/>
              </a:ext>
            </a:extLst>
          </p:cNvPr>
          <p:cNvSpPr txBox="1"/>
          <p:nvPr/>
        </p:nvSpPr>
        <p:spPr>
          <a:xfrm>
            <a:off x="6440675" y="4948846"/>
            <a:ext cx="280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Takes up a lot of garage space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0E235-4E33-23DF-884E-9874E66FB0EF}"/>
              </a:ext>
            </a:extLst>
          </p:cNvPr>
          <p:cNvSpPr txBox="1"/>
          <p:nvPr/>
        </p:nvSpPr>
        <p:spPr>
          <a:xfrm>
            <a:off x="9115780" y="1366399"/>
            <a:ext cx="2300630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Best tool for the job?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96CBD8-ADC0-8F96-65DF-B181CD85A2D0}"/>
              </a:ext>
            </a:extLst>
          </p:cNvPr>
          <p:cNvSpPr txBox="1"/>
          <p:nvPr/>
        </p:nvSpPr>
        <p:spPr>
          <a:xfrm>
            <a:off x="9234665" y="1962253"/>
            <a:ext cx="251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Digging a Well for water</a:t>
            </a:r>
          </a:p>
        </p:txBody>
      </p:sp>
      <p:pic>
        <p:nvPicPr>
          <p:cNvPr id="7" name="Picture 2" descr="Well Types | Missouri Department of Natural Resources">
            <a:extLst>
              <a:ext uri="{FF2B5EF4-FFF2-40B4-BE49-F238E27FC236}">
                <a16:creationId xmlns:a16="http://schemas.microsoft.com/office/drawing/2014/main" id="{A693CCA7-7BBD-D47A-E9DC-A27A9313A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890" y="2682043"/>
            <a:ext cx="2612789" cy="183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Water Well Drilling | Simco Drilling Equipment">
            <a:extLst>
              <a:ext uri="{FF2B5EF4-FFF2-40B4-BE49-F238E27FC236}">
                <a16:creationId xmlns:a16="http://schemas.microsoft.com/office/drawing/2014/main" id="{1357C4F0-2C9F-B7D4-2417-835B234F6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111" y="1384201"/>
            <a:ext cx="4166709" cy="4178315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71671E-FAF3-712A-2B9F-70597AD9FA89}"/>
              </a:ext>
            </a:extLst>
          </p:cNvPr>
          <p:cNvSpPr/>
          <p:nvPr/>
        </p:nvSpPr>
        <p:spPr>
          <a:xfrm>
            <a:off x="980053" y="1743102"/>
            <a:ext cx="9143976" cy="29409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8D513-04BD-2D67-FA05-F75B712EC33E}"/>
              </a:ext>
            </a:extLst>
          </p:cNvPr>
          <p:cNvSpPr txBox="1"/>
          <p:nvPr/>
        </p:nvSpPr>
        <p:spPr>
          <a:xfrm>
            <a:off x="2160849" y="2327080"/>
            <a:ext cx="66599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We can’t use the best tool for the job unless we know that tool exists!</a:t>
            </a:r>
          </a:p>
        </p:txBody>
      </p:sp>
    </p:spTree>
    <p:extLst>
      <p:ext uri="{BB962C8B-B14F-4D97-AF65-F5344CB8AC3E}">
        <p14:creationId xmlns:p14="http://schemas.microsoft.com/office/powerpoint/2010/main" val="3422006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F9CEC-51F1-9E75-663E-DE17C309139C}"/>
              </a:ext>
            </a:extLst>
          </p:cNvPr>
          <p:cNvSpPr txBox="1"/>
          <p:nvPr/>
        </p:nvSpPr>
        <p:spPr>
          <a:xfrm>
            <a:off x="0" y="-25722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What do you need to dig a hole?</a:t>
            </a:r>
          </a:p>
        </p:txBody>
      </p:sp>
      <p:pic>
        <p:nvPicPr>
          <p:cNvPr id="15" name="Picture 2" descr="Blue Hawk 20-in Wood D-Handle Digging Shovel in the Shovels &amp; Spades  department at Lowes.com">
            <a:extLst>
              <a:ext uri="{FF2B5EF4-FFF2-40B4-BE49-F238E27FC236}">
                <a16:creationId xmlns:a16="http://schemas.microsoft.com/office/drawing/2014/main" id="{C80A507F-8C9F-3C5D-6C20-09A7F979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5187">
            <a:off x="423089" y="1135636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xcavators | John Deere US">
            <a:extLst>
              <a:ext uri="{FF2B5EF4-FFF2-40B4-BE49-F238E27FC236}">
                <a16:creationId xmlns:a16="http://schemas.microsoft.com/office/drawing/2014/main" id="{DAA4D618-756E-3F08-8663-A7E8D88F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2" y="2717826"/>
            <a:ext cx="3032468" cy="17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orld's largest hard rock water tunnel boring machine debuts in Dallas -  Dallas City News">
            <a:extLst>
              <a:ext uri="{FF2B5EF4-FFF2-40B4-BE49-F238E27FC236}">
                <a16:creationId xmlns:a16="http://schemas.microsoft.com/office/drawing/2014/main" id="{EBA8D85A-62D9-C2FC-C0EE-778E9F79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31676"/>
            <a:ext cx="2802825" cy="157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51C6B5-8177-6E73-5ACD-4C512511908A}"/>
              </a:ext>
            </a:extLst>
          </p:cNvPr>
          <p:cNvCxnSpPr>
            <a:cxnSpLocks/>
          </p:cNvCxnSpPr>
          <p:nvPr/>
        </p:nvCxnSpPr>
        <p:spPr>
          <a:xfrm>
            <a:off x="304800" y="2619375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28446-263B-057A-9E46-609BF320AB80}"/>
              </a:ext>
            </a:extLst>
          </p:cNvPr>
          <p:cNvCxnSpPr>
            <a:cxnSpLocks/>
          </p:cNvCxnSpPr>
          <p:nvPr/>
        </p:nvCxnSpPr>
        <p:spPr>
          <a:xfrm>
            <a:off x="304800" y="4495800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1BB173-8446-392D-4AA8-69062F0CB82E}"/>
              </a:ext>
            </a:extLst>
          </p:cNvPr>
          <p:cNvCxnSpPr>
            <a:cxnSpLocks/>
          </p:cNvCxnSpPr>
          <p:nvPr/>
        </p:nvCxnSpPr>
        <p:spPr>
          <a:xfrm>
            <a:off x="3352800" y="914400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18A0D9-038F-0549-3385-F7E15DA3B278}"/>
              </a:ext>
            </a:extLst>
          </p:cNvPr>
          <p:cNvCxnSpPr>
            <a:cxnSpLocks/>
          </p:cNvCxnSpPr>
          <p:nvPr/>
        </p:nvCxnSpPr>
        <p:spPr>
          <a:xfrm>
            <a:off x="6324600" y="839111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D20707-FAAB-1468-6E32-E3D5E3E19F63}"/>
              </a:ext>
            </a:extLst>
          </p:cNvPr>
          <p:cNvCxnSpPr>
            <a:cxnSpLocks/>
          </p:cNvCxnSpPr>
          <p:nvPr/>
        </p:nvCxnSpPr>
        <p:spPr>
          <a:xfrm>
            <a:off x="326161" y="1295400"/>
            <a:ext cx="813203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E0FC3E0-CC6A-6789-D1A4-04F945414B43}"/>
              </a:ext>
            </a:extLst>
          </p:cNvPr>
          <p:cNvSpPr txBox="1"/>
          <p:nvPr/>
        </p:nvSpPr>
        <p:spPr>
          <a:xfrm>
            <a:off x="4425203" y="778133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E0389A-9554-E420-D0D0-013E85BAF4D6}"/>
              </a:ext>
            </a:extLst>
          </p:cNvPr>
          <p:cNvSpPr txBox="1"/>
          <p:nvPr/>
        </p:nvSpPr>
        <p:spPr>
          <a:xfrm>
            <a:off x="6810579" y="76691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96DD9F-CF61-C34F-3131-55CE5C0A00DB}"/>
              </a:ext>
            </a:extLst>
          </p:cNvPr>
          <p:cNvSpPr txBox="1"/>
          <p:nvPr/>
        </p:nvSpPr>
        <p:spPr>
          <a:xfrm>
            <a:off x="3886200" y="1373398"/>
            <a:ext cx="1665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D098E3-17B8-95E4-69B8-2CCDEA3F0FE8}"/>
              </a:ext>
            </a:extLst>
          </p:cNvPr>
          <p:cNvSpPr txBox="1"/>
          <p:nvPr/>
        </p:nvSpPr>
        <p:spPr>
          <a:xfrm>
            <a:off x="6532742" y="1553344"/>
            <a:ext cx="1128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Labor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D1E034-5E6E-CCD0-5D72-77FC4A4BBB8F}"/>
              </a:ext>
            </a:extLst>
          </p:cNvPr>
          <p:cNvSpPr txBox="1"/>
          <p:nvPr/>
        </p:nvSpPr>
        <p:spPr>
          <a:xfrm>
            <a:off x="3781405" y="2931872"/>
            <a:ext cx="126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Labor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BAB542-30EE-CB88-551E-D01F494C7D3B}"/>
              </a:ext>
            </a:extLst>
          </p:cNvPr>
          <p:cNvSpPr txBox="1"/>
          <p:nvPr/>
        </p:nvSpPr>
        <p:spPr>
          <a:xfrm>
            <a:off x="6462260" y="2883539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7FB598-A2CE-515F-1786-D659B09DD018}"/>
              </a:ext>
            </a:extLst>
          </p:cNvPr>
          <p:cNvSpPr txBox="1"/>
          <p:nvPr/>
        </p:nvSpPr>
        <p:spPr>
          <a:xfrm>
            <a:off x="3733802" y="4962533"/>
            <a:ext cx="213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Really good at digging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B68AE7F1-A02C-A34E-7175-4FC09CEE2CAD}"/>
              </a:ext>
            </a:extLst>
          </p:cNvPr>
          <p:cNvSpPr txBox="1"/>
          <p:nvPr/>
        </p:nvSpPr>
        <p:spPr>
          <a:xfrm>
            <a:off x="6440675" y="4948846"/>
            <a:ext cx="280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Takes up a lot of garage space</a:t>
            </a:r>
          </a:p>
        </p:txBody>
      </p:sp>
      <p:pic>
        <p:nvPicPr>
          <p:cNvPr id="11" name="Picture 2" descr="Wheeled excavators for sale at BuyADigger, and why should you buy one">
            <a:extLst>
              <a:ext uri="{FF2B5EF4-FFF2-40B4-BE49-F238E27FC236}">
                <a16:creationId xmlns:a16="http://schemas.microsoft.com/office/drawing/2014/main" id="{AC989F3E-F33E-DBF7-A876-9F863495F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53" y="997747"/>
            <a:ext cx="6092646" cy="4572342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749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F9CEC-51F1-9E75-663E-DE17C309139C}"/>
              </a:ext>
            </a:extLst>
          </p:cNvPr>
          <p:cNvSpPr txBox="1"/>
          <p:nvPr/>
        </p:nvSpPr>
        <p:spPr>
          <a:xfrm>
            <a:off x="0" y="-25722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What do you need to dig a hole?</a:t>
            </a:r>
          </a:p>
        </p:txBody>
      </p:sp>
      <p:pic>
        <p:nvPicPr>
          <p:cNvPr id="15" name="Picture 2" descr="Blue Hawk 20-in Wood D-Handle Digging Shovel in the Shovels &amp; Spades  department at Lowes.com">
            <a:extLst>
              <a:ext uri="{FF2B5EF4-FFF2-40B4-BE49-F238E27FC236}">
                <a16:creationId xmlns:a16="http://schemas.microsoft.com/office/drawing/2014/main" id="{C80A507F-8C9F-3C5D-6C20-09A7F979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5187">
            <a:off x="423089" y="1135636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xcavators | John Deere US">
            <a:extLst>
              <a:ext uri="{FF2B5EF4-FFF2-40B4-BE49-F238E27FC236}">
                <a16:creationId xmlns:a16="http://schemas.microsoft.com/office/drawing/2014/main" id="{DAA4D618-756E-3F08-8663-A7E8D88F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2" y="2717826"/>
            <a:ext cx="3032468" cy="17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World's largest hard rock water tunnel boring machine debuts in Dallas -  Dallas City News">
            <a:extLst>
              <a:ext uri="{FF2B5EF4-FFF2-40B4-BE49-F238E27FC236}">
                <a16:creationId xmlns:a16="http://schemas.microsoft.com/office/drawing/2014/main" id="{EBA8D85A-62D9-C2FC-C0EE-778E9F79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31676"/>
            <a:ext cx="2802825" cy="157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51C6B5-8177-6E73-5ACD-4C512511908A}"/>
              </a:ext>
            </a:extLst>
          </p:cNvPr>
          <p:cNvCxnSpPr>
            <a:cxnSpLocks/>
          </p:cNvCxnSpPr>
          <p:nvPr/>
        </p:nvCxnSpPr>
        <p:spPr>
          <a:xfrm>
            <a:off x="304800" y="2619375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C28446-263B-057A-9E46-609BF320AB80}"/>
              </a:ext>
            </a:extLst>
          </p:cNvPr>
          <p:cNvCxnSpPr>
            <a:cxnSpLocks/>
          </p:cNvCxnSpPr>
          <p:nvPr/>
        </p:nvCxnSpPr>
        <p:spPr>
          <a:xfrm>
            <a:off x="304800" y="4495800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1BB173-8446-392D-4AA8-69062F0CB82E}"/>
              </a:ext>
            </a:extLst>
          </p:cNvPr>
          <p:cNvCxnSpPr>
            <a:cxnSpLocks/>
          </p:cNvCxnSpPr>
          <p:nvPr/>
        </p:nvCxnSpPr>
        <p:spPr>
          <a:xfrm>
            <a:off x="3352800" y="914400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18A0D9-038F-0549-3385-F7E15DA3B278}"/>
              </a:ext>
            </a:extLst>
          </p:cNvPr>
          <p:cNvCxnSpPr>
            <a:cxnSpLocks/>
          </p:cNvCxnSpPr>
          <p:nvPr/>
        </p:nvCxnSpPr>
        <p:spPr>
          <a:xfrm>
            <a:off x="6324600" y="839111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D20707-FAAB-1468-6E32-E3D5E3E19F63}"/>
              </a:ext>
            </a:extLst>
          </p:cNvPr>
          <p:cNvCxnSpPr>
            <a:cxnSpLocks/>
          </p:cNvCxnSpPr>
          <p:nvPr/>
        </p:nvCxnSpPr>
        <p:spPr>
          <a:xfrm>
            <a:off x="326161" y="1295400"/>
            <a:ext cx="813203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E0FC3E0-CC6A-6789-D1A4-04F945414B43}"/>
              </a:ext>
            </a:extLst>
          </p:cNvPr>
          <p:cNvSpPr txBox="1"/>
          <p:nvPr/>
        </p:nvSpPr>
        <p:spPr>
          <a:xfrm>
            <a:off x="4425203" y="778133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E0389A-9554-E420-D0D0-013E85BAF4D6}"/>
              </a:ext>
            </a:extLst>
          </p:cNvPr>
          <p:cNvSpPr txBox="1"/>
          <p:nvPr/>
        </p:nvSpPr>
        <p:spPr>
          <a:xfrm>
            <a:off x="6810579" y="76691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96DD9F-CF61-C34F-3131-55CE5C0A00DB}"/>
              </a:ext>
            </a:extLst>
          </p:cNvPr>
          <p:cNvSpPr txBox="1"/>
          <p:nvPr/>
        </p:nvSpPr>
        <p:spPr>
          <a:xfrm>
            <a:off x="3886200" y="1373398"/>
            <a:ext cx="1665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D098E3-17B8-95E4-69B8-2CCDEA3F0FE8}"/>
              </a:ext>
            </a:extLst>
          </p:cNvPr>
          <p:cNvSpPr txBox="1"/>
          <p:nvPr/>
        </p:nvSpPr>
        <p:spPr>
          <a:xfrm>
            <a:off x="6532742" y="1553344"/>
            <a:ext cx="1128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Labor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D1E034-5E6E-CCD0-5D72-77FC4A4BBB8F}"/>
              </a:ext>
            </a:extLst>
          </p:cNvPr>
          <p:cNvSpPr txBox="1"/>
          <p:nvPr/>
        </p:nvSpPr>
        <p:spPr>
          <a:xfrm>
            <a:off x="3781405" y="2931872"/>
            <a:ext cx="126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Labor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BAB542-30EE-CB88-551E-D01F494C7D3B}"/>
              </a:ext>
            </a:extLst>
          </p:cNvPr>
          <p:cNvSpPr txBox="1"/>
          <p:nvPr/>
        </p:nvSpPr>
        <p:spPr>
          <a:xfrm>
            <a:off x="6462260" y="2883539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7FB598-A2CE-515F-1786-D659B09DD018}"/>
              </a:ext>
            </a:extLst>
          </p:cNvPr>
          <p:cNvSpPr txBox="1"/>
          <p:nvPr/>
        </p:nvSpPr>
        <p:spPr>
          <a:xfrm>
            <a:off x="3733802" y="4962533"/>
            <a:ext cx="213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Really good at digging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B68AE7F1-A02C-A34E-7175-4FC09CEE2CAD}"/>
              </a:ext>
            </a:extLst>
          </p:cNvPr>
          <p:cNvSpPr txBox="1"/>
          <p:nvPr/>
        </p:nvSpPr>
        <p:spPr>
          <a:xfrm>
            <a:off x="6440675" y="4948846"/>
            <a:ext cx="280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Takes up a lot of garage space</a:t>
            </a:r>
          </a:p>
        </p:txBody>
      </p:sp>
      <p:pic>
        <p:nvPicPr>
          <p:cNvPr id="11" name="Picture 2" descr="Wheeled excavators for sale at BuyADigger, and why should you buy one">
            <a:extLst>
              <a:ext uri="{FF2B5EF4-FFF2-40B4-BE49-F238E27FC236}">
                <a16:creationId xmlns:a16="http://schemas.microsoft.com/office/drawing/2014/main" id="{AC989F3E-F33E-DBF7-A876-9F863495F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53" y="997747"/>
            <a:ext cx="6092646" cy="4572342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869ED6-CA2F-82B8-4BA9-8ED5E389F776}"/>
              </a:ext>
            </a:extLst>
          </p:cNvPr>
          <p:cNvSpPr/>
          <p:nvPr/>
        </p:nvSpPr>
        <p:spPr>
          <a:xfrm>
            <a:off x="7605912" y="3035100"/>
            <a:ext cx="4468368" cy="2488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ysClr val="windowText" lastClr="000000"/>
                </a:solidFill>
              </a:rPr>
              <a:t>We can’t use the best tool for the job unless we know </a:t>
            </a:r>
            <a:r>
              <a:rPr lang="en-US" sz="2800" b="1" u="sng" dirty="0">
                <a:solidFill>
                  <a:sysClr val="windowText" lastClr="000000"/>
                </a:solidFill>
              </a:rPr>
              <a:t>how to use </a:t>
            </a:r>
            <a:r>
              <a:rPr lang="en-US" sz="2800" b="1" dirty="0">
                <a:solidFill>
                  <a:sysClr val="windowText" lastClr="000000"/>
                </a:solidFill>
              </a:rPr>
              <a:t>that tool</a:t>
            </a:r>
          </a:p>
        </p:txBody>
      </p:sp>
    </p:spTree>
    <p:extLst>
      <p:ext uri="{BB962C8B-B14F-4D97-AF65-F5344CB8AC3E}">
        <p14:creationId xmlns:p14="http://schemas.microsoft.com/office/powerpoint/2010/main" val="2089402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AC531-4858-F2D7-B94C-B47906D9DB8A}"/>
              </a:ext>
            </a:extLst>
          </p:cNvPr>
          <p:cNvSpPr txBox="1"/>
          <p:nvPr/>
        </p:nvSpPr>
        <p:spPr>
          <a:xfrm>
            <a:off x="1447800" y="381000"/>
            <a:ext cx="7906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CSCI 232- </a:t>
            </a:r>
            <a:r>
              <a:rPr lang="en-US" sz="3200" u="sng" dirty="0"/>
              <a:t>Data Structures </a:t>
            </a:r>
            <a:r>
              <a:rPr lang="en-US" sz="3200" dirty="0"/>
              <a:t>and </a:t>
            </a:r>
            <a:r>
              <a:rPr lang="en-US" sz="3200" u="sng" dirty="0"/>
              <a:t>Algorithms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E3331-9616-A8C3-9376-30133AB4C9E1}"/>
              </a:ext>
            </a:extLst>
          </p:cNvPr>
          <p:cNvSpPr txBox="1"/>
          <p:nvPr/>
        </p:nvSpPr>
        <p:spPr>
          <a:xfrm>
            <a:off x="1143000" y="2057400"/>
            <a:ext cx="290977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“Tools”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Linked 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Stacks/Queues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Hash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Graphs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C52DE01-752A-4010-B9FB-DF8231F8051B}"/>
                  </a:ext>
                </a:extLst>
              </p14:cNvPr>
              <p14:cNvContentPartPr/>
              <p14:nvPr/>
            </p14:nvContentPartPr>
            <p14:xfrm>
              <a:off x="2117413" y="994345"/>
              <a:ext cx="2711160" cy="956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C52DE01-752A-4010-B9FB-DF8231F805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9413" y="976345"/>
                <a:ext cx="2746800" cy="9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C873A22-5790-939F-D839-1FDC311A452A}"/>
                  </a:ext>
                </a:extLst>
              </p14:cNvPr>
              <p14:cNvContentPartPr/>
              <p14:nvPr/>
            </p14:nvContentPartPr>
            <p14:xfrm>
              <a:off x="7874533" y="994345"/>
              <a:ext cx="588240" cy="784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C873A22-5790-939F-D839-1FDC311A45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6533" y="976345"/>
                <a:ext cx="623880" cy="8197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651ED2D-A99F-47E1-C214-D0870F432710}"/>
              </a:ext>
            </a:extLst>
          </p:cNvPr>
          <p:cNvSpPr txBox="1"/>
          <p:nvPr/>
        </p:nvSpPr>
        <p:spPr>
          <a:xfrm>
            <a:off x="6858000" y="2032483"/>
            <a:ext cx="260199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“Use of tools”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Searching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Routing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5EA165-55C2-0E02-F320-0D05FDFA1DF3}"/>
              </a:ext>
            </a:extLst>
          </p:cNvPr>
          <p:cNvSpPr txBox="1"/>
          <p:nvPr/>
        </p:nvSpPr>
        <p:spPr>
          <a:xfrm>
            <a:off x="76200" y="5401990"/>
            <a:ext cx="8999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data structure </a:t>
            </a:r>
            <a:r>
              <a:rPr lang="en-US" sz="2400" dirty="0"/>
              <a:t>is a mechanism for storing and organizing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3466C4-2FBD-BB5C-B28E-5F0965EF3898}"/>
              </a:ext>
            </a:extLst>
          </p:cNvPr>
          <p:cNvSpPr txBox="1"/>
          <p:nvPr/>
        </p:nvSpPr>
        <p:spPr>
          <a:xfrm>
            <a:off x="40105" y="5925415"/>
            <a:ext cx="10673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algorithm</a:t>
            </a:r>
            <a:r>
              <a:rPr lang="en-US" sz="2400" dirty="0"/>
              <a:t> is a series of instructions to be followed to solve some problem</a:t>
            </a:r>
          </a:p>
        </p:txBody>
      </p:sp>
    </p:spTree>
    <p:extLst>
      <p:ext uri="{BB962C8B-B14F-4D97-AF65-F5344CB8AC3E}">
        <p14:creationId xmlns:p14="http://schemas.microsoft.com/office/powerpoint/2010/main" val="2713785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84C89-0ABF-ADD1-FE40-70B9F9123361}"/>
              </a:ext>
            </a:extLst>
          </p:cNvPr>
          <p:cNvSpPr txBox="1"/>
          <p:nvPr/>
        </p:nvSpPr>
        <p:spPr>
          <a:xfrm>
            <a:off x="3559740" y="237658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This class is </a:t>
            </a:r>
            <a:r>
              <a:rPr lang="en-US" sz="3600" b="1" dirty="0"/>
              <a:t>critical</a:t>
            </a:r>
            <a:endParaRPr 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8EDCDF-1FA2-411E-E0B5-6A2A49707CD4}"/>
              </a:ext>
            </a:extLst>
          </p:cNvPr>
          <p:cNvSpPr txBox="1"/>
          <p:nvPr/>
        </p:nvSpPr>
        <p:spPr>
          <a:xfrm>
            <a:off x="685800" y="1371600"/>
            <a:ext cx="11081880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Learn important set of tools to solve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Become autonomous programmers, no more hand holding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All other CS classes build on this*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Job interview questions use stuff from this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 </a:t>
            </a:r>
            <a:r>
              <a:rPr lang="en-US" sz="3200" i="1" dirty="0"/>
              <a:t>want</a:t>
            </a:r>
            <a:r>
              <a:rPr lang="en-US" sz="3200" dirty="0"/>
              <a:t> this class to challenge you !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59186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 dirty="0"/>
          </a:p>
        </p:txBody>
      </p:sp>
      <p:pic>
        <p:nvPicPr>
          <p:cNvPr id="11266" name="Picture 2" descr="Why didn't Aragorn use Grond at the Black Gate? - Quora">
            <a:extLst>
              <a:ext uri="{FF2B5EF4-FFF2-40B4-BE49-F238E27FC236}">
                <a16:creationId xmlns:a16="http://schemas.microsoft.com/office/drawing/2014/main" id="{4ABCD61B-69CA-F407-5AC5-9281B060F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381000"/>
            <a:ext cx="8505825" cy="570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E54D7E-9765-6C9D-B2D1-9AB67647702A}"/>
              </a:ext>
            </a:extLst>
          </p:cNvPr>
          <p:cNvSpPr txBox="1"/>
          <p:nvPr/>
        </p:nvSpPr>
        <p:spPr>
          <a:xfrm>
            <a:off x="5503530" y="3292204"/>
            <a:ext cx="11849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CSCI 232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35793B-58CF-EE6D-59DF-C6EFE192A513}"/>
              </a:ext>
            </a:extLst>
          </p:cNvPr>
          <p:cNvSpPr txBox="1"/>
          <p:nvPr/>
        </p:nvSpPr>
        <p:spPr>
          <a:xfrm>
            <a:off x="4690140" y="1295400"/>
            <a:ext cx="3657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Literally every upper division CS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C8DD20-9B36-33F8-75D2-9F39DF8B0C91}"/>
              </a:ext>
            </a:extLst>
          </p:cNvPr>
          <p:cNvSpPr txBox="1"/>
          <p:nvPr/>
        </p:nvSpPr>
        <p:spPr>
          <a:xfrm>
            <a:off x="3657600" y="4572000"/>
            <a:ext cx="15311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CS students</a:t>
            </a:r>
          </a:p>
        </p:txBody>
      </p:sp>
    </p:spTree>
    <p:extLst>
      <p:ext uri="{BB962C8B-B14F-4D97-AF65-F5344CB8AC3E}">
        <p14:creationId xmlns:p14="http://schemas.microsoft.com/office/powerpoint/2010/main" val="5174286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23F10C-36D9-6945-6739-830295A49503}"/>
              </a:ext>
            </a:extLst>
          </p:cNvPr>
          <p:cNvSpPr txBox="1"/>
          <p:nvPr/>
        </p:nvSpPr>
        <p:spPr>
          <a:xfrm>
            <a:off x="304800" y="152400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Reese Pearsall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5266B-DE43-F75B-F957-7F4A8B04B9D1}"/>
              </a:ext>
            </a:extLst>
          </p:cNvPr>
          <p:cNvSpPr txBox="1"/>
          <p:nvPr/>
        </p:nvSpPr>
        <p:spPr>
          <a:xfrm>
            <a:off x="3581400" y="381000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(pierce-all)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E798D7-4A03-1F7D-E1ED-C16E083BFB40}"/>
              </a:ext>
            </a:extLst>
          </p:cNvPr>
          <p:cNvSpPr txBox="1"/>
          <p:nvPr/>
        </p:nvSpPr>
        <p:spPr>
          <a:xfrm>
            <a:off x="442658" y="860536"/>
            <a:ext cx="3243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Third year Instructor @MSU</a:t>
            </a:r>
          </a:p>
          <a:p>
            <a:r>
              <a:rPr lang="en-US" b="1" dirty="0">
                <a:solidFill>
                  <a:schemeClr val="accent2"/>
                </a:solidFill>
              </a:rPr>
              <a:t>B.S &amp; M.S @ MSU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5A3C5A-F1DB-7217-1E8C-60451F998E94}"/>
              </a:ext>
            </a:extLst>
          </p:cNvPr>
          <p:cNvSpPr txBox="1"/>
          <p:nvPr/>
        </p:nvSpPr>
        <p:spPr>
          <a:xfrm>
            <a:off x="430079" y="1703340"/>
            <a:ext cx="30991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Malware analysis and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Cybercrime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Science Education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35BE5-6109-B775-43E3-7F69FDFCA221}"/>
              </a:ext>
            </a:extLst>
          </p:cNvPr>
          <p:cNvSpPr txBox="1"/>
          <p:nvPr/>
        </p:nvSpPr>
        <p:spPr>
          <a:xfrm>
            <a:off x="328863" y="3857051"/>
            <a:ext cx="5920210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 and Tester, Techlink 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Engineer, United States Air Force </a:t>
            </a:r>
            <a:r>
              <a:rPr lang="en-US" sz="1200" dirty="0"/>
              <a:t>(Hill AFB, Utah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Cybersecurity Software Engineer, Hoplite Industries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Graduate Researcher, MSU </a:t>
            </a:r>
            <a:r>
              <a:rPr lang="en-US" sz="1200" dirty="0"/>
              <a:t>(Bozeman)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BC91C-E64B-103C-FA9D-8F5B8B51787C}"/>
              </a:ext>
            </a:extLst>
          </p:cNvPr>
          <p:cNvSpPr txBox="1"/>
          <p:nvPr/>
        </p:nvSpPr>
        <p:spPr>
          <a:xfrm>
            <a:off x="286331" y="5359325"/>
            <a:ext cx="6514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Outside of academia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games, New England Patriots, Fantasy Football, TikTok (rip), Dr Pepper, Memes, </a:t>
            </a:r>
            <a:r>
              <a:rPr lang="en-US" i="1" dirty="0"/>
              <a:t>The Bachelor</a:t>
            </a:r>
            <a:r>
              <a:rPr lang="en-US" dirty="0"/>
              <a:t>, Naps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6C7E2-E251-DA88-81D5-BA589D5D27B5}"/>
              </a:ext>
            </a:extLst>
          </p:cNvPr>
          <p:cNvSpPr txBox="1"/>
          <p:nvPr/>
        </p:nvSpPr>
        <p:spPr>
          <a:xfrm>
            <a:off x="3468408" y="1912032"/>
            <a:ext cx="1799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132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232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ESOF 422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7054E2-FD5B-3A75-8AED-B51691A27E79}"/>
              </a:ext>
            </a:extLst>
          </p:cNvPr>
          <p:cNvSpPr txBox="1"/>
          <p:nvPr/>
        </p:nvSpPr>
        <p:spPr>
          <a:xfrm>
            <a:off x="3468409" y="1205860"/>
            <a:ext cx="166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Hometown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Billings, MT</a:t>
            </a:r>
          </a:p>
        </p:txBody>
      </p:sp>
      <p:pic>
        <p:nvPicPr>
          <p:cNvPr id="15" name="Picture 14" descr="A person in a suit smiling&#10;&#10;Description automatically generated with low confidence">
            <a:extLst>
              <a:ext uri="{FF2B5EF4-FFF2-40B4-BE49-F238E27FC236}">
                <a16:creationId xmlns:a16="http://schemas.microsoft.com/office/drawing/2014/main" id="{43BAAE7B-961E-1BF4-3213-4A5A00240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33" y="29644"/>
            <a:ext cx="2390780" cy="2988475"/>
          </a:xfrm>
          <a:prstGeom prst="rect">
            <a:avLst/>
          </a:prstGeom>
        </p:spPr>
      </p:pic>
      <p:pic>
        <p:nvPicPr>
          <p:cNvPr id="16" name="Picture 4" descr="malware-cluster">
            <a:extLst>
              <a:ext uri="{FF2B5EF4-FFF2-40B4-BE49-F238E27FC236}">
                <a16:creationId xmlns:a16="http://schemas.microsoft.com/office/drawing/2014/main" id="{C43AE99D-3AEB-058A-6F83-042BE590C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048" y="3124404"/>
            <a:ext cx="2057400" cy="331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38590DFF-AE17-48F7-84EA-1ABFF2560A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88" y="2289624"/>
            <a:ext cx="728495" cy="728495"/>
          </a:xfrm>
          <a:prstGeom prst="rect">
            <a:avLst/>
          </a:prstGeom>
        </p:spPr>
      </p:pic>
      <p:pic>
        <p:nvPicPr>
          <p:cNvPr id="20" name="Picture 19" descr="A person squatting next to a cage with animals&#10;&#10;Description automatically generated">
            <a:extLst>
              <a:ext uri="{FF2B5EF4-FFF2-40B4-BE49-F238E27FC236}">
                <a16:creationId xmlns:a16="http://schemas.microsoft.com/office/drawing/2014/main" id="{E71FEEA1-AFB2-FF1F-686B-A2F9938C0D5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6" b="27778"/>
          <a:stretch/>
        </p:blipFill>
        <p:spPr>
          <a:xfrm>
            <a:off x="8838191" y="3397843"/>
            <a:ext cx="3067478" cy="270782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34836D6-B506-5374-FE06-676DE84C9503}"/>
              </a:ext>
            </a:extLst>
          </p:cNvPr>
          <p:cNvSpPr/>
          <p:nvPr/>
        </p:nvSpPr>
        <p:spPr>
          <a:xfrm>
            <a:off x="5093276" y="152400"/>
            <a:ext cx="1387149" cy="116994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can just call me “Reese”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DB5A6-BB27-B0A7-65A4-82659FEDB902}"/>
              </a:ext>
            </a:extLst>
          </p:cNvPr>
          <p:cNvSpPr txBox="1"/>
          <p:nvPr/>
        </p:nvSpPr>
        <p:spPr>
          <a:xfrm>
            <a:off x="3404806" y="3063645"/>
            <a:ext cx="2691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Favorite Fast Food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Blaze Pizza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McDonalds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E72258C-12F6-D164-B492-C4F1522E5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9" b="17583"/>
          <a:stretch/>
        </p:blipFill>
        <p:spPr bwMode="auto">
          <a:xfrm>
            <a:off x="9343902" y="225987"/>
            <a:ext cx="2430713" cy="298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513D82-415B-2399-82C2-B62D90B2CB1C}"/>
              </a:ext>
            </a:extLst>
          </p:cNvPr>
          <p:cNvSpPr txBox="1"/>
          <p:nvPr/>
        </p:nvSpPr>
        <p:spPr>
          <a:xfrm>
            <a:off x="9380607" y="2787551"/>
            <a:ext cx="10567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Meatball</a:t>
            </a:r>
          </a:p>
        </p:txBody>
      </p:sp>
    </p:spTree>
    <p:extLst>
      <p:ext uri="{BB962C8B-B14F-4D97-AF65-F5344CB8AC3E}">
        <p14:creationId xmlns:p14="http://schemas.microsoft.com/office/powerpoint/2010/main" val="35893275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CF5328-7826-9DF0-6CC4-2E687E0DEEE0}"/>
              </a:ext>
            </a:extLst>
          </p:cNvPr>
          <p:cNvSpPr txBox="1"/>
          <p:nvPr/>
        </p:nvSpPr>
        <p:spPr>
          <a:xfrm>
            <a:off x="5262563" y="3047864"/>
            <a:ext cx="40528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will always announce ahead of time if a class is cancelled (email, D2L announcement, Discord) 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F6A9F-4FA6-4030-8B52-3510A93BD9EB}"/>
              </a:ext>
            </a:extLst>
          </p:cNvPr>
          <p:cNvSpPr txBox="1"/>
          <p:nvPr/>
        </p:nvSpPr>
        <p:spPr>
          <a:xfrm>
            <a:off x="5272089" y="1447800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may be a time I have to cancel class due to feeling unwell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6F76ED61-EA81-C70D-EB6B-2EBE292761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2"/>
          <a:stretch/>
        </p:blipFill>
        <p:spPr bwMode="auto">
          <a:xfrm>
            <a:off x="366919" y="830743"/>
            <a:ext cx="4192383" cy="443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SpongeBob SquarePants&quot; Sleepy Time/Suds (TV Episode 2000) - IMDb">
            <a:extLst>
              <a:ext uri="{FF2B5EF4-FFF2-40B4-BE49-F238E27FC236}">
                <a16:creationId xmlns:a16="http://schemas.microsoft.com/office/drawing/2014/main" id="{5185CCBC-A291-6665-B077-35E5C0E82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825" y="2408976"/>
            <a:ext cx="23114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155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5E0C2A8-51B6-3333-BB03-B9797511D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2E9DDA33-6E58-4306-0872-A9C4A7B05AF7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2A2FB386-3B76-700D-7F8F-F794F47F1FEB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F640CD4B-128B-3A59-FF9B-4F4B7B950BE5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D2EBE38F-3DCF-3CC2-D6A0-DAA45A7BCE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A1B4057-B54B-3BA6-59C0-FBE768DC5DD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32A2E9-93DA-AD39-7403-FDF382F6DEE0}"/>
              </a:ext>
            </a:extLst>
          </p:cNvPr>
          <p:cNvSpPr txBox="1"/>
          <p:nvPr/>
        </p:nvSpPr>
        <p:spPr>
          <a:xfrm>
            <a:off x="1828800" y="144042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(x,y)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804918-2049-36C3-9972-AB2133271F7E}"/>
              </a:ext>
            </a:extLst>
          </p:cNvPr>
          <p:cNvSpPr txBox="1"/>
          <p:nvPr/>
        </p:nvSpPr>
        <p:spPr>
          <a:xfrm>
            <a:off x="7126481" y="470928"/>
            <a:ext cx="4847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</a:t>
            </a:r>
            <a:r>
              <a:rPr lang="en-US" sz="2400" i="1" dirty="0"/>
              <a:t>n</a:t>
            </a:r>
            <a:r>
              <a:rPr lang="en-US" sz="2400" dirty="0"/>
              <a:t> cave entrances, where each cave entrance has an x,y coordinate, find the pair of caves with the smallest distance between them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8F8038-9215-F339-ECA7-629F79E081B4}"/>
              </a:ext>
            </a:extLst>
          </p:cNvPr>
          <p:cNvSpPr txBox="1"/>
          <p:nvPr/>
        </p:nvSpPr>
        <p:spPr>
          <a:xfrm>
            <a:off x="8179546" y="2503116"/>
            <a:ext cx="3757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(You can assume no caves have the same x or y values)</a:t>
            </a:r>
          </a:p>
        </p:txBody>
      </p:sp>
      <p:pic>
        <p:nvPicPr>
          <p:cNvPr id="102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C4CDA592-1BAC-EFDA-38F4-249AAB674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1600200" y="1831502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EF2095D8-5E9A-5039-6BD5-23B372E67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483255" y="293116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7911A59B-90D0-E992-B5AD-330A5E11F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3352800" y="76200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028C075A-D44C-79E5-92C3-0007CF368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5029200" y="1894178"/>
            <a:ext cx="647240" cy="3860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EA27C895-C449-7406-2AF0-D9B10390B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654696" y="2509520"/>
            <a:ext cx="647240" cy="38608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</p:pic>
      <p:pic>
        <p:nvPicPr>
          <p:cNvPr id="21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05CFCEA1-BD81-E643-2890-AD31E319B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019800" y="331724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689FF9C2-4BDD-5772-4FC8-02CE547D1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57200" y="3617214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7BA29DB9-6E21-EC08-55B0-7A183FE85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530026" y="4681474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1BF7FB85-22BD-F2D1-8BC7-16734C099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5029200" y="4424858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8C859D-B3FB-1914-88BC-587740AFBF7F}"/>
              </a:ext>
            </a:extLst>
          </p:cNvPr>
          <p:cNvSpPr txBox="1"/>
          <p:nvPr/>
        </p:nvSpPr>
        <p:spPr>
          <a:xfrm>
            <a:off x="8482433" y="3947916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Algorithm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A0F5E7-0B9B-FA0E-CD2E-F8982562B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946" y="4460795"/>
            <a:ext cx="3018908" cy="6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194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139B448-EAC3-19A6-6440-BF10AD66A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9B5AADC9-D349-B982-266D-2BF990A2D057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BFFC608-B496-AA92-616A-B6547F555233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A345C6D-8E04-6A69-0F46-9935B13FC107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E9CF46EB-7C3E-A24F-405A-1806A45BC9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3071279-CBA3-D7C6-C98E-A90CD4AE1A9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E00EED-A48F-E3CC-6E26-B9EDBD66BE51}"/>
              </a:ext>
            </a:extLst>
          </p:cNvPr>
          <p:cNvSpPr txBox="1"/>
          <p:nvPr/>
        </p:nvSpPr>
        <p:spPr>
          <a:xfrm>
            <a:off x="76200" y="76200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Contact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F12869-2249-CC6C-964C-D8074B716DA6}"/>
              </a:ext>
            </a:extLst>
          </p:cNvPr>
          <p:cNvSpPr txBox="1"/>
          <p:nvPr/>
        </p:nvSpPr>
        <p:spPr>
          <a:xfrm>
            <a:off x="495194" y="1217505"/>
            <a:ext cx="72667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Email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reese.pearsall@montana.edu</a:t>
            </a:r>
            <a:r>
              <a:rPr lang="en-US" dirty="0"/>
              <a:t> (I will respond as soon as I can)</a:t>
            </a:r>
          </a:p>
          <a:p>
            <a:endParaRPr lang="en-US" dirty="0"/>
          </a:p>
          <a:p>
            <a:r>
              <a:rPr lang="en-US" b="1" dirty="0"/>
              <a:t>Office Hours</a:t>
            </a:r>
            <a:r>
              <a:rPr lang="en-US" dirty="0"/>
              <a:t>:  Tuesday, Wednesday and Friday 12:00 PM – 1:00PM</a:t>
            </a:r>
          </a:p>
          <a:p>
            <a:endParaRPr lang="en-US" dirty="0"/>
          </a:p>
          <a:p>
            <a:r>
              <a:rPr lang="en-US" b="1" dirty="0"/>
              <a:t>Office</a:t>
            </a:r>
            <a:r>
              <a:rPr lang="en-US" dirty="0"/>
              <a:t>: Barnard Hall 361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28244CE-CF00-67FA-20BD-A5CA12E68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762000"/>
            <a:ext cx="3352800" cy="2480792"/>
          </a:xfrm>
          <a:prstGeom prst="rect">
            <a:avLst/>
          </a:prstGeom>
        </p:spPr>
      </p:pic>
      <p:pic>
        <p:nvPicPr>
          <p:cNvPr id="26" name="Picture 4" descr="Center for Biofilm Engineering - Wikipedia">
            <a:extLst>
              <a:ext uri="{FF2B5EF4-FFF2-40B4-BE49-F238E27FC236}">
                <a16:creationId xmlns:a16="http://schemas.microsoft.com/office/drawing/2014/main" id="{2B3597FE-9433-C795-7E33-F8DF9966B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435797"/>
            <a:ext cx="4381606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8CF14D4-35E7-2935-0E22-B3D2DFA821E3}"/>
                  </a:ext>
                </a:extLst>
              </p14:cNvPr>
              <p14:cNvContentPartPr/>
              <p14:nvPr/>
            </p14:nvContentPartPr>
            <p14:xfrm>
              <a:off x="10971386" y="4433746"/>
              <a:ext cx="426600" cy="438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8CF14D4-35E7-2935-0E22-B3D2DFA821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62386" y="4424746"/>
                <a:ext cx="444240" cy="45576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E580ED0B-FD13-48E5-DA92-19B3A6870869}"/>
              </a:ext>
            </a:extLst>
          </p:cNvPr>
          <p:cNvSpPr txBox="1"/>
          <p:nvPr/>
        </p:nvSpPr>
        <p:spPr>
          <a:xfrm>
            <a:off x="495194" y="495300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am also very responsive on Discord!</a:t>
            </a:r>
          </a:p>
          <a:p>
            <a:r>
              <a:rPr lang="en-US" dirty="0"/>
              <a:t>(@reese_p)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266004D-8A75-9202-A360-AEA2147FA0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469" y="4015060"/>
            <a:ext cx="2447925" cy="762000"/>
          </a:xfrm>
          <a:prstGeom prst="rect">
            <a:avLst/>
          </a:prstGeom>
        </p:spPr>
      </p:pic>
      <p:pic>
        <p:nvPicPr>
          <p:cNvPr id="8196" name="Picture 4" descr="Dr. Sara B. Chadwick on X: &quot;Part of me feels like a jerk, but I totally  understand now why so many profs respond w short, direct emails! As emails  pile up, it's">
            <a:extLst>
              <a:ext uri="{FF2B5EF4-FFF2-40B4-BE49-F238E27FC236}">
                <a16:creationId xmlns:a16="http://schemas.microsoft.com/office/drawing/2014/main" id="{F18B6009-E070-0062-20FD-B4E731AC1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546" y="3639973"/>
            <a:ext cx="2671122" cy="276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3242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CE03E-0145-B91E-D0B3-1EB10F37D24D}"/>
              </a:ext>
            </a:extLst>
          </p:cNvPr>
          <p:cNvSpPr txBox="1"/>
          <p:nvPr/>
        </p:nvSpPr>
        <p:spPr>
          <a:xfrm>
            <a:off x="76200" y="76200"/>
            <a:ext cx="3780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Logistics (Lecture)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BE9DE-18BE-E6EE-A5F5-14819F8D2AF5}"/>
              </a:ext>
            </a:extLst>
          </p:cNvPr>
          <p:cNvSpPr txBox="1"/>
          <p:nvPr/>
        </p:nvSpPr>
        <p:spPr>
          <a:xfrm>
            <a:off x="762000" y="1161425"/>
            <a:ext cx="37417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Class Meetings</a:t>
            </a:r>
          </a:p>
          <a:p>
            <a:r>
              <a:rPr lang="en-US" sz="2400" dirty="0"/>
              <a:t>TR: 10:50 AM – 12:05 PM</a:t>
            </a:r>
          </a:p>
          <a:p>
            <a:r>
              <a:rPr lang="en-US" sz="2400" dirty="0"/>
              <a:t>Barnard Hall 103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5D393-9778-7861-C718-F36CE3CA6BEC}"/>
              </a:ext>
            </a:extLst>
          </p:cNvPr>
          <p:cNvSpPr txBox="1"/>
          <p:nvPr/>
        </p:nvSpPr>
        <p:spPr>
          <a:xfrm>
            <a:off x="458677" y="2933516"/>
            <a:ext cx="6795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lectures will be recorded and posted on the course website</a:t>
            </a:r>
          </a:p>
          <a:p>
            <a:r>
              <a:rPr lang="en-US" dirty="0"/>
              <a:t>    (coming to class is still a good idea)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24A903-62BD-638D-DF5A-776E95333C84}"/>
              </a:ext>
            </a:extLst>
          </p:cNvPr>
          <p:cNvSpPr txBox="1"/>
          <p:nvPr/>
        </p:nvSpPr>
        <p:spPr>
          <a:xfrm>
            <a:off x="458677" y="4016350"/>
            <a:ext cx="601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be doing lots of live coding during lecture, so it might be helpful if you bring your own laptop to class (if you would like to code along)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402C49-2B54-7821-03FC-D34373DD6FCE}"/>
              </a:ext>
            </a:extLst>
          </p:cNvPr>
          <p:cNvSpPr txBox="1"/>
          <p:nvPr/>
        </p:nvSpPr>
        <p:spPr>
          <a:xfrm>
            <a:off x="470450" y="5588749"/>
            <a:ext cx="807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Please be respectful and considerate of your classmates siting around you</a:t>
            </a:r>
          </a:p>
        </p:txBody>
      </p:sp>
      <p:pic>
        <p:nvPicPr>
          <p:cNvPr id="13" name="Picture 12" descr="A cat wearing a hat&#10;&#10;Description automatically generated">
            <a:extLst>
              <a:ext uri="{FF2B5EF4-FFF2-40B4-BE49-F238E27FC236}">
                <a16:creationId xmlns:a16="http://schemas.microsoft.com/office/drawing/2014/main" id="{FE405390-87E9-1461-2813-A8EF17AE5B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764" y="3525536"/>
            <a:ext cx="2628900" cy="262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218" name="Picture 2" descr="Campus Map | Montana State University">
            <a:extLst>
              <a:ext uri="{FF2B5EF4-FFF2-40B4-BE49-F238E27FC236}">
                <a16:creationId xmlns:a16="http://schemas.microsoft.com/office/drawing/2014/main" id="{D88CCA34-C7C8-718E-DB57-80DC9F956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304800"/>
            <a:ext cx="4038600" cy="290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7984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F6505-0A0E-ACD8-4C89-37224A1E98DA}"/>
              </a:ext>
            </a:extLst>
          </p:cNvPr>
          <p:cNvSpPr txBox="1"/>
          <p:nvPr/>
        </p:nvSpPr>
        <p:spPr>
          <a:xfrm>
            <a:off x="76200" y="76200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Logistics (Lab)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C07C6-726F-9EA5-D22A-59B55768FEF6}"/>
              </a:ext>
            </a:extLst>
          </p:cNvPr>
          <p:cNvSpPr txBox="1"/>
          <p:nvPr/>
        </p:nvSpPr>
        <p:spPr>
          <a:xfrm>
            <a:off x="304800" y="4125557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 attendance is </a:t>
            </a:r>
            <a:r>
              <a:rPr lang="en-US" b="1" dirty="0"/>
              <a:t>optional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0B7DB-04B2-6E18-9EC4-4E27C49877C8}"/>
              </a:ext>
            </a:extLst>
          </p:cNvPr>
          <p:cNvSpPr txBox="1"/>
          <p:nvPr/>
        </p:nvSpPr>
        <p:spPr>
          <a:xfrm>
            <a:off x="304800" y="4745914"/>
            <a:ext cx="995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 assignments will be posted a few days before Fridays and can be completed from home.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84CD0B-246D-01ED-24A6-97C3E85EFC72}"/>
              </a:ext>
            </a:extLst>
          </p:cNvPr>
          <p:cNvSpPr txBox="1"/>
          <p:nvPr/>
        </p:nvSpPr>
        <p:spPr>
          <a:xfrm>
            <a:off x="422207" y="946395"/>
            <a:ext cx="61280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Section 003- Fridays 10:00 - 11:50 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Section 004- Fridays 12:00 - 2:00 PM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Section 005- Fridays 2:10 - 4:00 PM</a:t>
            </a:r>
          </a:p>
          <a:p>
            <a:pPr algn="l"/>
            <a:endParaRPr lang="en-US" sz="20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pic>
        <p:nvPicPr>
          <p:cNvPr id="15" name="Picture 2" descr="Roberts Hall - Bozeman, Montana, US - Zaubee">
            <a:extLst>
              <a:ext uri="{FF2B5EF4-FFF2-40B4-BE49-F238E27FC236}">
                <a16:creationId xmlns:a16="http://schemas.microsoft.com/office/drawing/2014/main" id="{46262295-2D03-4262-04DA-8BDD9A7B5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81000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157930F-70D6-4CE8-8E24-3441FB5E545F}"/>
                  </a:ext>
                </a:extLst>
              </p14:cNvPr>
              <p14:cNvContentPartPr/>
              <p14:nvPr/>
            </p14:nvContentPartPr>
            <p14:xfrm>
              <a:off x="8279164" y="2228026"/>
              <a:ext cx="790920" cy="338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157930F-70D6-4CE8-8E24-3441FB5E54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70164" y="2219036"/>
                <a:ext cx="808560" cy="356021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DF8930B-7E21-5CF0-A2D7-398BEFE06E67}"/>
              </a:ext>
            </a:extLst>
          </p:cNvPr>
          <p:cNvSpPr txBox="1"/>
          <p:nvPr/>
        </p:nvSpPr>
        <p:spPr>
          <a:xfrm>
            <a:off x="422207" y="2608283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Locations: Roberts 111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CF6BA7-1C7C-FABF-FD1D-BA5A844C78BE}"/>
              </a:ext>
            </a:extLst>
          </p:cNvPr>
          <p:cNvSpPr txBox="1"/>
          <p:nvPr/>
        </p:nvSpPr>
        <p:spPr>
          <a:xfrm>
            <a:off x="304800" y="3505200"/>
            <a:ext cx="684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go to lab and get help from your TA and lab assistants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17E40F-9AD6-F9FF-0C01-7D492EB9FF31}"/>
              </a:ext>
            </a:extLst>
          </p:cNvPr>
          <p:cNvSpPr txBox="1"/>
          <p:nvPr/>
        </p:nvSpPr>
        <p:spPr>
          <a:xfrm>
            <a:off x="285832" y="5366271"/>
            <a:ext cx="1099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attend a different lab section earlier/later in the day if you would like</a:t>
            </a:r>
          </a:p>
        </p:txBody>
      </p:sp>
    </p:spTree>
    <p:extLst>
      <p:ext uri="{BB962C8B-B14F-4D97-AF65-F5344CB8AC3E}">
        <p14:creationId xmlns:p14="http://schemas.microsoft.com/office/powerpoint/2010/main" val="27132427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EBBE9-D914-9606-72C8-22420363326B}"/>
              </a:ext>
            </a:extLst>
          </p:cNvPr>
          <p:cNvSpPr txBox="1"/>
          <p:nvPr/>
        </p:nvSpPr>
        <p:spPr>
          <a:xfrm>
            <a:off x="76200" y="76200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Logistics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636F4-0266-7AE6-9534-D09F375A5A23}"/>
              </a:ext>
            </a:extLst>
          </p:cNvPr>
          <p:cNvSpPr txBox="1"/>
          <p:nvPr/>
        </p:nvSpPr>
        <p:spPr>
          <a:xfrm>
            <a:off x="560492" y="1865184"/>
            <a:ext cx="7507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https://www.cs.montana.edu/pearsall/classes/spring2025/232/main.html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4F95B-B75F-39A9-B770-7B93823AF3E3}"/>
              </a:ext>
            </a:extLst>
          </p:cNvPr>
          <p:cNvSpPr txBox="1"/>
          <p:nvPr/>
        </p:nvSpPr>
        <p:spPr>
          <a:xfrm>
            <a:off x="1073454" y="1412939"/>
            <a:ext cx="648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be visiting this website a lot… be sure to bookmark it!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AB7A5A-AFDE-C206-6576-740AD7974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463406"/>
            <a:ext cx="7772400" cy="3468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F1098C-061D-A721-992F-4BE64F852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4916" y="2933846"/>
            <a:ext cx="5157084" cy="25112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2DE0FF-F5EE-7612-602E-67DE6ACBFD27}"/>
              </a:ext>
            </a:extLst>
          </p:cNvPr>
          <p:cNvSpPr txBox="1"/>
          <p:nvPr/>
        </p:nvSpPr>
        <p:spPr>
          <a:xfrm>
            <a:off x="8534400" y="2263396"/>
            <a:ext cx="3822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also will need to join our </a:t>
            </a:r>
            <a:r>
              <a:rPr lang="en-US" b="1" dirty="0"/>
              <a:t>Discord </a:t>
            </a:r>
            <a:r>
              <a:rPr lang="en-US" dirty="0"/>
              <a:t>server!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B1DBEA-91C3-B3A3-AC65-BEF373469648}"/>
              </a:ext>
            </a:extLst>
          </p:cNvPr>
          <p:cNvSpPr txBox="1"/>
          <p:nvPr/>
        </p:nvSpPr>
        <p:spPr>
          <a:xfrm>
            <a:off x="8420100" y="5471153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Get 232 notifications by typing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!join-232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16288A-9FC2-CD55-2532-2DCAC006A9EE}"/>
              </a:ext>
            </a:extLst>
          </p:cNvPr>
          <p:cNvSpPr txBox="1"/>
          <p:nvPr/>
        </p:nvSpPr>
        <p:spPr>
          <a:xfrm>
            <a:off x="9829800" y="3380167"/>
            <a:ext cx="2057400" cy="52322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Please set your Discord nickname to your name</a:t>
            </a:r>
          </a:p>
        </p:txBody>
      </p:sp>
    </p:spTree>
    <p:extLst>
      <p:ext uri="{BB962C8B-B14F-4D97-AF65-F5344CB8AC3E}">
        <p14:creationId xmlns:p14="http://schemas.microsoft.com/office/powerpoint/2010/main" val="13376328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DBF6D-7287-2A41-FB7B-AAC165EEB2F2}"/>
              </a:ext>
            </a:extLst>
          </p:cNvPr>
          <p:cNvSpPr txBox="1"/>
          <p:nvPr/>
        </p:nvSpPr>
        <p:spPr>
          <a:xfrm>
            <a:off x="76200" y="76200"/>
            <a:ext cx="3182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Questionnaire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9F0B9F-FABB-DDB5-2E5D-78C73CA8BE8E}"/>
              </a:ext>
            </a:extLst>
          </p:cNvPr>
          <p:cNvSpPr txBox="1"/>
          <p:nvPr/>
        </p:nvSpPr>
        <p:spPr>
          <a:xfrm>
            <a:off x="762000" y="25908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take some time this week to fill out the course questionnaire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A1E7CD-738D-7634-42D9-10FD66C45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760631"/>
            <a:ext cx="543698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847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BE1E35-C064-9D94-7DEE-716AE8D86DF7}"/>
              </a:ext>
            </a:extLst>
          </p:cNvPr>
          <p:cNvSpPr txBox="1"/>
          <p:nvPr/>
        </p:nvSpPr>
        <p:spPr>
          <a:xfrm>
            <a:off x="76200" y="76200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Prerequisites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2B9381-7B4F-2BB5-615F-8992D7D63E6B}"/>
              </a:ext>
            </a:extLst>
          </p:cNvPr>
          <p:cNvSpPr txBox="1"/>
          <p:nvPr/>
        </p:nvSpPr>
        <p:spPr>
          <a:xfrm>
            <a:off x="990600" y="1068811"/>
            <a:ext cx="8712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CSCI 132- Basic Data Structures and Algorithms (Required)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CSCI 246- Discrete Structures (Recommended)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51F58-E6EC-8384-0DEC-D8423E56467E}"/>
              </a:ext>
            </a:extLst>
          </p:cNvPr>
          <p:cNvSpPr txBox="1"/>
          <p:nvPr/>
        </p:nvSpPr>
        <p:spPr>
          <a:xfrm>
            <a:off x="1828800" y="1907179"/>
            <a:ext cx="539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be </a:t>
            </a:r>
            <a:r>
              <a:rPr lang="en-US" b="1" dirty="0"/>
              <a:t>totally fine </a:t>
            </a:r>
            <a:r>
              <a:rPr lang="en-US" dirty="0"/>
              <a:t>if you have taken CSCI 246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CEE51-4130-CD41-E540-EA4E9EE81963}"/>
              </a:ext>
            </a:extLst>
          </p:cNvPr>
          <p:cNvSpPr txBox="1"/>
          <p:nvPr/>
        </p:nvSpPr>
        <p:spPr>
          <a:xfrm>
            <a:off x="914400" y="2897611"/>
            <a:ext cx="9169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Before taking this class, you should feel comfortable basic Java programming, be comfortable using the following data structures: arrays, linked lists, stacks, queues, be comfortable with basic recursion, and how to analyze an algorithm using big-O notation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46C21-6602-1C66-0841-CA79D624D71A}"/>
              </a:ext>
            </a:extLst>
          </p:cNvPr>
          <p:cNvSpPr txBox="1"/>
          <p:nvPr/>
        </p:nvSpPr>
        <p:spPr>
          <a:xfrm>
            <a:off x="909506" y="4726411"/>
            <a:ext cx="929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(If you are not familiar with any of this stuff, you should take some time to review it this week. My CSCI 132 course is available and may be helpful)</a:t>
            </a:r>
          </a:p>
        </p:txBody>
      </p:sp>
    </p:spTree>
    <p:extLst>
      <p:ext uri="{BB962C8B-B14F-4D97-AF65-F5344CB8AC3E}">
        <p14:creationId xmlns:p14="http://schemas.microsoft.com/office/powerpoint/2010/main" val="434014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2680D-87BB-9C69-6320-41A5698016FD}"/>
              </a:ext>
            </a:extLst>
          </p:cNvPr>
          <p:cNvSpPr txBox="1"/>
          <p:nvPr/>
        </p:nvSpPr>
        <p:spPr>
          <a:xfrm>
            <a:off x="76200" y="76200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Textbook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C71474-0D0B-8BB0-6FC0-4F054890C0C0}"/>
              </a:ext>
            </a:extLst>
          </p:cNvPr>
          <p:cNvSpPr txBox="1"/>
          <p:nvPr/>
        </p:nvSpPr>
        <p:spPr>
          <a:xfrm>
            <a:off x="381000" y="1235304"/>
            <a:ext cx="86391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(Optional) Algorithms (4th Edition) by Sedgewick and Wayne.</a:t>
            </a:r>
            <a:endParaRPr lang="en-US" sz="2000" dirty="0">
              <a:solidFill>
                <a:schemeClr val="tx1"/>
              </a:solidFill>
            </a:endParaRPr>
          </a:p>
          <a:p>
            <a:br>
              <a:rPr lang="en-US" sz="1600" dirty="0"/>
            </a:br>
            <a:endParaRPr lang="en-US" sz="1600" dirty="0"/>
          </a:p>
        </p:txBody>
      </p:sp>
      <p:pic>
        <p:nvPicPr>
          <p:cNvPr id="13" name="Picture 2" descr="I cried as hell : r/ProgrammerHumor">
            <a:extLst>
              <a:ext uri="{FF2B5EF4-FFF2-40B4-BE49-F238E27FC236}">
                <a16:creationId xmlns:a16="http://schemas.microsoft.com/office/drawing/2014/main" id="{4862183D-E8D9-E2D9-ADD0-4EBFD27F8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930" y="44381"/>
            <a:ext cx="3790630" cy="40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7C8216-A5FC-582A-03B2-A55FB3874672}"/>
              </a:ext>
            </a:extLst>
          </p:cNvPr>
          <p:cNvSpPr txBox="1"/>
          <p:nvPr/>
        </p:nvSpPr>
        <p:spPr>
          <a:xfrm>
            <a:off x="9177031" y="4112361"/>
            <a:ext cx="289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unfortunately, a very relatable meme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993E4-A1B4-6578-5187-592FD6804B70}"/>
              </a:ext>
            </a:extLst>
          </p:cNvPr>
          <p:cNvSpPr/>
          <p:nvPr/>
        </p:nvSpPr>
        <p:spPr>
          <a:xfrm>
            <a:off x="8001000" y="4863697"/>
            <a:ext cx="3962400" cy="1295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textbook is </a:t>
            </a:r>
            <a:r>
              <a:rPr lang="en-US" b="1" dirty="0"/>
              <a:t>not </a:t>
            </a:r>
            <a:r>
              <a:rPr lang="en-US" dirty="0"/>
              <a:t>required</a:t>
            </a:r>
          </a:p>
          <a:p>
            <a:pPr algn="ctr"/>
            <a:r>
              <a:rPr lang="en-US" dirty="0"/>
              <a:t>(but it does have tons of great stuff!!)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A293E5-0844-E9A7-CB6F-7B1B63672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" y="2832193"/>
            <a:ext cx="7755636" cy="24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776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9DA7E-F235-100B-BDE8-0884AE736287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2C2D4-0A71-2876-2398-1054E8B7AB9B}"/>
              </a:ext>
            </a:extLst>
          </p:cNvPr>
          <p:cNvSpPr txBox="1"/>
          <p:nvPr/>
        </p:nvSpPr>
        <p:spPr>
          <a:xfrm>
            <a:off x="1219200" y="1366897"/>
            <a:ext cx="66880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 35% - Labs (10 @ ~3.5% each)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45% - Programs (5 @ 9% each)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20% Quizzes (3 @ 6.67% each)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152910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3DC24A-E66D-0DE3-329B-152258439192}"/>
              </a:ext>
            </a:extLst>
          </p:cNvPr>
          <p:cNvSpPr txBox="1"/>
          <p:nvPr/>
        </p:nvSpPr>
        <p:spPr>
          <a:xfrm>
            <a:off x="152400" y="39486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13DC2-48D3-3AC1-2F27-9AB940181653}"/>
              </a:ext>
            </a:extLst>
          </p:cNvPr>
          <p:cNvSpPr txBox="1"/>
          <p:nvPr/>
        </p:nvSpPr>
        <p:spPr>
          <a:xfrm>
            <a:off x="609600" y="725286"/>
            <a:ext cx="7510389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Labs (35%)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Shorter, weekly assignments.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generally be finished within 1-2.5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Due on Friday nights @ 11:59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will post the labs a few days ahead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are usually given starting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should be able to finish within your 2hr lab time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Individual submissions</a:t>
            </a:r>
          </a:p>
        </p:txBody>
      </p:sp>
    </p:spTree>
    <p:extLst>
      <p:ext uri="{BB962C8B-B14F-4D97-AF65-F5344CB8AC3E}">
        <p14:creationId xmlns:p14="http://schemas.microsoft.com/office/powerpoint/2010/main" val="19047384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EBFCB7-4E1F-A623-E729-44D2044BAB3F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AE9DC-4E13-EB4F-CC46-04FC0B3CD0EB}"/>
              </a:ext>
            </a:extLst>
          </p:cNvPr>
          <p:cNvSpPr txBox="1"/>
          <p:nvPr/>
        </p:nvSpPr>
        <p:spPr>
          <a:xfrm>
            <a:off x="243122" y="1074509"/>
            <a:ext cx="1170575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Programs (45%)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Longer, more complicated programming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Will likely take 2+ hours to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You will always have 2-3 weeks to complete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Write code from scratch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Much higher stakes, make sure you give yourself plenty of time to complete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can get help from your TA during lab time, or office hours, or from Reese, or on Discord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are allowed to work with 1 partner</a:t>
            </a:r>
          </a:p>
        </p:txBody>
      </p:sp>
    </p:spTree>
    <p:extLst>
      <p:ext uri="{BB962C8B-B14F-4D97-AF65-F5344CB8AC3E}">
        <p14:creationId xmlns:p14="http://schemas.microsoft.com/office/powerpoint/2010/main" val="508931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A621B38-13FC-22DF-1705-61AB6848B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CA965160-9404-8789-2A6F-5F4A1C856FC4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F095F663-281E-E0A0-62B5-1C618940D01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4F81285-3BDC-DCA9-F27C-35975947CFB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6E1E6D70-030D-3BC3-6FD0-66EC492923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EDCB300-9791-B870-08CB-27A5C73B8EE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916528-BF12-CE1F-EC78-AF9575CAE51A}"/>
              </a:ext>
            </a:extLst>
          </p:cNvPr>
          <p:cNvSpPr txBox="1"/>
          <p:nvPr/>
        </p:nvSpPr>
        <p:spPr>
          <a:xfrm>
            <a:off x="1828800" y="144042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(x,y)</a:t>
            </a:r>
          </a:p>
        </p:txBody>
      </p:sp>
      <p:pic>
        <p:nvPicPr>
          <p:cNvPr id="102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93926F96-8F11-3936-9CAA-F1992467D3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1600200" y="1831502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23E14B46-4EC9-06B8-5E03-C3D36FC99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483255" y="293116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6FCF477B-5936-360F-1A7A-C6A694423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3352800" y="76200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37B72DBF-FDCC-72DE-468E-0C1FA214E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5029200" y="1894178"/>
            <a:ext cx="647240" cy="3860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12011B31-7321-4D0C-B362-4DDB8F62B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654696" y="2509520"/>
            <a:ext cx="647240" cy="38608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</p:pic>
      <p:pic>
        <p:nvPicPr>
          <p:cNvPr id="21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B9D5D6F7-087C-FAC2-90C4-60053A624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019800" y="331724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451C56D5-30EE-404B-FE0A-49E0D0BB2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57200" y="3617214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AE219618-51FD-2927-0484-D4CD32AD8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530026" y="4681474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A5EDD4B2-9CC3-2A5B-7E56-D701D7041B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5029200" y="4424858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08C0F-B608-580F-0FD9-E88DCAC70863}"/>
              </a:ext>
            </a:extLst>
          </p:cNvPr>
          <p:cNvSpPr txBox="1"/>
          <p:nvPr/>
        </p:nvSpPr>
        <p:spPr>
          <a:xfrm>
            <a:off x="8482433" y="3947916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Algorithm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EA7737-F67D-2E1E-33BB-10877866C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946" y="4460795"/>
            <a:ext cx="3018908" cy="685544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CAD4643-9BDD-ADD6-8946-DE16B95D4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859083"/>
              </p:ext>
            </p:extLst>
          </p:nvPr>
        </p:nvGraphicFramePr>
        <p:xfrm>
          <a:off x="7467600" y="304800"/>
          <a:ext cx="4632960" cy="2699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160">
                  <a:extLst>
                    <a:ext uri="{9D8B030D-6E8A-4147-A177-3AD203B41FA5}">
                      <a16:colId xmlns:a16="http://schemas.microsoft.com/office/drawing/2014/main" val="2171295653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437603845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664729959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423691151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1192560811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3003306329"/>
                    </a:ext>
                  </a:extLst>
                </a:gridCol>
              </a:tblGrid>
              <a:tr h="382812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508514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D(1,2)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D(1,3)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D(1,9)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480454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D(2,1)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D(2,3)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D(2,9)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261709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D(3,1)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D(3,2)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D(3,9)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129408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114841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D(9,1)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D(9,2)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D(9,3)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4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4011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86C935-C51E-7C6E-2488-DCB8EE7D7864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08D816-D755-A79F-F02D-542BBB0A7289}"/>
              </a:ext>
            </a:extLst>
          </p:cNvPr>
          <p:cNvSpPr txBox="1"/>
          <p:nvPr/>
        </p:nvSpPr>
        <p:spPr>
          <a:xfrm>
            <a:off x="366230" y="560963"/>
            <a:ext cx="11705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Quizzes (20%)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EDEFF1-39CC-D05F-D61D-4AAB498D6DA2}"/>
              </a:ext>
            </a:extLst>
          </p:cNvPr>
          <p:cNvSpPr txBox="1"/>
          <p:nvPr/>
        </p:nvSpPr>
        <p:spPr>
          <a:xfrm>
            <a:off x="568769" y="1018583"/>
            <a:ext cx="114841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There will be three quizzes this semester (Friday 2/28, 3/28, 4/25)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They are taken online through Brightspace/D2L (autograded)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Conceptual questions</a:t>
            </a:r>
          </a:p>
          <a:p>
            <a:r>
              <a:rPr lang="en-US" sz="2400" dirty="0">
                <a:sym typeface="Wingdings" panose="05000000000000000000" pitchFamily="2" charset="2"/>
              </a:rPr>
              <a:t> Multiple Choice</a:t>
            </a:r>
          </a:p>
          <a:p>
            <a:r>
              <a:rPr lang="en-US" sz="2400" dirty="0">
                <a:sym typeface="Wingdings" panose="05000000000000000000" pitchFamily="2" charset="2"/>
              </a:rPr>
              <a:t> True False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Matching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endParaRPr lang="en-US" sz="24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You </a:t>
            </a:r>
            <a:r>
              <a:rPr lang="en-US" sz="2400" b="1" dirty="0">
                <a:sym typeface="Wingdings" panose="05000000000000000000" pitchFamily="2" charset="2"/>
              </a:rPr>
              <a:t>must </a:t>
            </a:r>
            <a:r>
              <a:rPr lang="en-US" sz="2400" dirty="0">
                <a:sym typeface="Wingdings" panose="05000000000000000000" pitchFamily="2" charset="2"/>
              </a:rPr>
              <a:t>take the quiz in Roberts Hall 111 (You can bring your laptop). You </a:t>
            </a:r>
            <a:r>
              <a:rPr lang="en-US" sz="2400" b="1" dirty="0">
                <a:sym typeface="Wingdings" panose="05000000000000000000" pitchFamily="2" charset="2"/>
              </a:rPr>
              <a:t>must</a:t>
            </a:r>
            <a:r>
              <a:rPr lang="en-US" sz="2400" dirty="0">
                <a:sym typeface="Wingdings" panose="05000000000000000000" pitchFamily="2" charset="2"/>
              </a:rPr>
              <a:t> attend the lab section that you are registered for.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The TAs will be keeping track of who has come/left Roberts 111</a:t>
            </a:r>
          </a:p>
          <a:p>
            <a:r>
              <a:rPr lang="en-US" sz="2400" dirty="0">
                <a:sym typeface="Wingdings" panose="05000000000000000000" pitchFamily="2" charset="2"/>
              </a:rPr>
              <a:t> If you take the quiz from home, you quiz grade will face a harsh penalty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D28C43-F63F-D362-CC9B-B0C99D2EE614}"/>
              </a:ext>
            </a:extLst>
          </p:cNvPr>
          <p:cNvSpPr txBox="1"/>
          <p:nvPr/>
        </p:nvSpPr>
        <p:spPr>
          <a:xfrm rot="20850273">
            <a:off x="4658557" y="2918885"/>
            <a:ext cx="5029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You can use any notes, past assignments, lecture recordings, slides, documentation,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7339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8338C6-6354-5593-598B-7221C6CFC1A5}"/>
              </a:ext>
            </a:extLst>
          </p:cNvPr>
          <p:cNvSpPr txBox="1"/>
          <p:nvPr/>
        </p:nvSpPr>
        <p:spPr>
          <a:xfrm>
            <a:off x="76200" y="76200"/>
            <a:ext cx="5407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 Deductions/Late assignments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64B67-2264-814E-8D67-242150CF2BF4}"/>
              </a:ext>
            </a:extLst>
          </p:cNvPr>
          <p:cNvSpPr txBox="1"/>
          <p:nvPr/>
        </p:nvSpPr>
        <p:spPr>
          <a:xfrm>
            <a:off x="990600" y="1143000"/>
            <a:ext cx="92768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submit late, but you are within &lt; 24 of the original. You will face a -25% penalty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submit late, but you are within &lt; 48 of the original. You will face a -50% penalty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08000F-C0B0-70AC-7B9A-489099C9CC90}"/>
              </a:ext>
            </a:extLst>
          </p:cNvPr>
          <p:cNvSpPr txBox="1"/>
          <p:nvPr/>
        </p:nvSpPr>
        <p:spPr>
          <a:xfrm>
            <a:off x="3352800" y="2172773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assignment submitted 48+ hours after the deadline will </a:t>
            </a:r>
            <a:r>
              <a:rPr lang="en-US" b="1" dirty="0"/>
              <a:t>not</a:t>
            </a:r>
            <a:r>
              <a:rPr lang="en-US" dirty="0"/>
              <a:t> be accepted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78080B-85CD-EF40-8E86-97FBE2883BF0}"/>
              </a:ext>
            </a:extLst>
          </p:cNvPr>
          <p:cNvSpPr txBox="1"/>
          <p:nvPr/>
        </p:nvSpPr>
        <p:spPr>
          <a:xfrm>
            <a:off x="504825" y="3107037"/>
            <a:ext cx="8763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must submit code that </a:t>
            </a:r>
            <a:r>
              <a:rPr lang="en-US" sz="2400" b="1" dirty="0"/>
              <a:t>compiles</a:t>
            </a:r>
            <a:r>
              <a:rPr lang="en-US" sz="2400" dirty="0"/>
              <a:t>. Code that does not compile will receive an automatic 0%.</a:t>
            </a:r>
          </a:p>
          <a:p>
            <a:endParaRPr lang="en-US" sz="2400" dirty="0"/>
          </a:p>
          <a:p>
            <a:r>
              <a:rPr lang="en-US" sz="2400" dirty="0"/>
              <a:t>If your code compiles and runs, but doesn’t work, or has </a:t>
            </a:r>
            <a:r>
              <a:rPr lang="en-US" sz="2400" b="1" dirty="0"/>
              <a:t>runtime errors </a:t>
            </a:r>
            <a:r>
              <a:rPr lang="en-US" sz="2400" dirty="0"/>
              <a:t>later on, that is ok.</a:t>
            </a:r>
          </a:p>
          <a:p>
            <a:endParaRPr lang="en-US" sz="2400" dirty="0"/>
          </a:p>
          <a:p>
            <a:r>
              <a:rPr lang="en-US" sz="2400" dirty="0"/>
              <a:t>Your TA or I should not need to fix your code in order for it to compile and run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497A31-2640-E466-57EC-27F70B66A689}"/>
              </a:ext>
            </a:extLst>
          </p:cNvPr>
          <p:cNvSpPr/>
          <p:nvPr/>
        </p:nvSpPr>
        <p:spPr>
          <a:xfrm>
            <a:off x="381000" y="2971800"/>
            <a:ext cx="8458200" cy="2217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612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1C72C-9480-E9B3-0979-E3EF920009DE}"/>
              </a:ext>
            </a:extLst>
          </p:cNvPr>
          <p:cNvSpPr txBox="1"/>
          <p:nvPr/>
        </p:nvSpPr>
        <p:spPr>
          <a:xfrm>
            <a:off x="76200" y="76200"/>
            <a:ext cx="2545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Extra Credit (1%)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C3F46-203F-F1C5-E5E7-207016D4BCFD}"/>
              </a:ext>
            </a:extLst>
          </p:cNvPr>
          <p:cNvSpPr txBox="1"/>
          <p:nvPr/>
        </p:nvSpPr>
        <p:spPr>
          <a:xfrm>
            <a:off x="1447800" y="160020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be looking at and solving </a:t>
            </a:r>
            <a:r>
              <a:rPr lang="en-US" b="1" dirty="0" err="1"/>
              <a:t>LeetCode</a:t>
            </a:r>
            <a:r>
              <a:rPr lang="en-US" dirty="0"/>
              <a:t> problems throughout the semester.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LeetCode</a:t>
            </a:r>
            <a:r>
              <a:rPr lang="en-US" dirty="0"/>
              <a:t> is a website that helps people enhance their coding skills and prepare them for coding interviews.</a:t>
            </a:r>
          </a:p>
          <a:p>
            <a:endParaRPr lang="en-US" dirty="0"/>
          </a:p>
          <a:p>
            <a:r>
              <a:rPr lang="en-US" dirty="0" err="1"/>
              <a:t>LeetCode</a:t>
            </a:r>
            <a:r>
              <a:rPr lang="en-US" dirty="0"/>
              <a:t> is a great way to get better at programming, and many of the </a:t>
            </a:r>
            <a:r>
              <a:rPr lang="en-US" i="1" dirty="0"/>
              <a:t>thousands </a:t>
            </a:r>
            <a:r>
              <a:rPr lang="en-US" dirty="0"/>
              <a:t>of coding problems are very related to CSCI 232 !</a:t>
            </a:r>
          </a:p>
        </p:txBody>
      </p:sp>
      <p:pic>
        <p:nvPicPr>
          <p:cNvPr id="1026" name="Picture 2" descr="The LeetCode Effect. It's Monday. The dev standup ends. You… | by C. H.  Afzal | Medium">
            <a:extLst>
              <a:ext uri="{FF2B5EF4-FFF2-40B4-BE49-F238E27FC236}">
                <a16:creationId xmlns:a16="http://schemas.microsoft.com/office/drawing/2014/main" id="{DA36EABE-9578-B244-6D0A-CB2185086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19112"/>
            <a:ext cx="2247782" cy="84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992B46-F9DA-C39F-F67B-0538887810D3}"/>
              </a:ext>
            </a:extLst>
          </p:cNvPr>
          <p:cNvSpPr txBox="1"/>
          <p:nvPr/>
        </p:nvSpPr>
        <p:spPr>
          <a:xfrm>
            <a:off x="228600" y="4724400"/>
            <a:ext cx="11072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create a </a:t>
            </a:r>
            <a:r>
              <a:rPr lang="en-US" dirty="0" err="1"/>
              <a:t>LeetCode</a:t>
            </a:r>
            <a:r>
              <a:rPr lang="en-US" dirty="0"/>
              <a:t> account and solve at least 2 problems, you will earn 1% added to your final grade!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C55484-39E3-1BD8-BFE2-125C00E42FFE}"/>
              </a:ext>
            </a:extLst>
          </p:cNvPr>
          <p:cNvSpPr txBox="1"/>
          <p:nvPr/>
        </p:nvSpPr>
        <p:spPr>
          <a:xfrm>
            <a:off x="1524000" y="5715000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Exact submission details </a:t>
            </a:r>
            <a:r>
              <a:rPr lang="en-US" dirty="0" err="1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5756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F61C91F-A41D-4C01-1059-798E3588D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F768F579-43FF-47A4-A95A-A78A2EB64A4E}"/>
              </a:ext>
            </a:extLst>
          </p:cNvPr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BFD56DAD-A84F-4F4F-F8E4-10994D3133CA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8151D77B-573F-DA78-6D6C-B823C171A3B1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C7B8E805-9B56-D891-DEEC-04F10B3EF3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4224EEF-C476-F1BE-0BA9-9A2732D54E9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7CB3B6-8A59-AE33-42F8-48827803C574}"/>
              </a:ext>
            </a:extLst>
          </p:cNvPr>
          <p:cNvSpPr txBox="1"/>
          <p:nvPr/>
        </p:nvSpPr>
        <p:spPr>
          <a:xfrm>
            <a:off x="76200" y="76200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 Scale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275370-E19F-76D8-DEF6-B42B4E5E7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19200"/>
            <a:ext cx="8879202" cy="41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078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442A1E-FD12-E65D-EFB8-BDF15998A67F}"/>
              </a:ext>
            </a:extLst>
          </p:cNvPr>
          <p:cNvSpPr txBox="1"/>
          <p:nvPr/>
        </p:nvSpPr>
        <p:spPr>
          <a:xfrm>
            <a:off x="76200" y="76200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59894E-1CDA-33D9-3E16-22EA44F2F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286000"/>
            <a:ext cx="9525000" cy="30918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799511-7065-AA91-8971-E6C65E5FB37A}"/>
              </a:ext>
            </a:extLst>
          </p:cNvPr>
          <p:cNvSpPr txBox="1"/>
          <p:nvPr/>
        </p:nvSpPr>
        <p:spPr>
          <a:xfrm>
            <a:off x="304800" y="762000"/>
            <a:ext cx="7340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need to download an IDE that you can write Java programs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Eclipse (I will use this 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Netbeans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IntelliJ</a:t>
            </a:r>
          </a:p>
        </p:txBody>
      </p:sp>
    </p:spTree>
    <p:extLst>
      <p:ext uri="{BB962C8B-B14F-4D97-AF65-F5344CB8AC3E}">
        <p14:creationId xmlns:p14="http://schemas.microsoft.com/office/powerpoint/2010/main" val="15142999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750AD2-28E3-BD3D-828E-0073181B5F4B}"/>
              </a:ext>
            </a:extLst>
          </p:cNvPr>
          <p:cNvSpPr txBox="1"/>
          <p:nvPr/>
        </p:nvSpPr>
        <p:spPr>
          <a:xfrm>
            <a:off x="76200" y="76200"/>
            <a:ext cx="3180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Academic Misconduct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C7E9B-0592-DFC9-7A9D-BED42C82E820}"/>
              </a:ext>
            </a:extLst>
          </p:cNvPr>
          <p:cNvSpPr/>
          <p:nvPr/>
        </p:nvSpPr>
        <p:spPr>
          <a:xfrm>
            <a:off x="1600200" y="1219200"/>
            <a:ext cx="7850557" cy="122366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2">
              <a:avLst/>
            </a:prstTxWarp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Plagiarism and cheating is very not cool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59D926-EBC6-941F-201B-AAC5E3F37F21}"/>
              </a:ext>
            </a:extLst>
          </p:cNvPr>
          <p:cNvSpPr txBox="1"/>
          <p:nvPr/>
        </p:nvSpPr>
        <p:spPr>
          <a:xfrm>
            <a:off x="1371600" y="28956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</a:t>
            </a:r>
            <a:r>
              <a:rPr lang="en-US" b="1" dirty="0"/>
              <a:t>not </a:t>
            </a:r>
            <a:r>
              <a:rPr lang="en-US" dirty="0"/>
              <a:t>allowed to submit something that is not your own, and you are </a:t>
            </a:r>
            <a:r>
              <a:rPr lang="en-US" b="1" dirty="0"/>
              <a:t>not</a:t>
            </a:r>
            <a:r>
              <a:rPr lang="en-US" dirty="0"/>
              <a:t> allowed to steal solutions from another person and modify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CF70C-4066-B898-E00D-A487C16A8489}"/>
              </a:ext>
            </a:extLst>
          </p:cNvPr>
          <p:cNvSpPr txBox="1"/>
          <p:nvPr/>
        </p:nvSpPr>
        <p:spPr>
          <a:xfrm>
            <a:off x="228600" y="4284618"/>
            <a:ext cx="342900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 have a Chegg and Course Hero membership. </a:t>
            </a:r>
            <a:r>
              <a:rPr lang="en-US" b="1" dirty="0"/>
              <a:t>Don’t try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7B2E9F-F0B8-DE59-72D5-95FB38C4851E}"/>
              </a:ext>
            </a:extLst>
          </p:cNvPr>
          <p:cNvSpPr txBox="1"/>
          <p:nvPr/>
        </p:nvSpPr>
        <p:spPr>
          <a:xfrm>
            <a:off x="371139" y="5211971"/>
            <a:ext cx="2590800" cy="9233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 not use any tools or AI that will write code for you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CF8409-6722-F17A-C98E-EA71E83CF405}"/>
              </a:ext>
            </a:extLst>
          </p:cNvPr>
          <p:cNvSpPr txBox="1"/>
          <p:nvPr/>
        </p:nvSpPr>
        <p:spPr>
          <a:xfrm>
            <a:off x="4724400" y="4639839"/>
            <a:ext cx="6324600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small snippets of code from the internet is acceptable </a:t>
            </a:r>
            <a:r>
              <a:rPr lang="en-US" i="1" dirty="0"/>
              <a:t>(but should not be needed). </a:t>
            </a:r>
            <a:r>
              <a:rPr lang="en-US" dirty="0"/>
              <a:t>If you do use a small snippet of code from the internet, you should leave a reference as a comment in your code</a:t>
            </a:r>
          </a:p>
        </p:txBody>
      </p:sp>
    </p:spTree>
    <p:extLst>
      <p:ext uri="{BB962C8B-B14F-4D97-AF65-F5344CB8AC3E}">
        <p14:creationId xmlns:p14="http://schemas.microsoft.com/office/powerpoint/2010/main" val="39293732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7369EA-5873-3C22-135E-A4E0EC516DE6}"/>
              </a:ext>
            </a:extLst>
          </p:cNvPr>
          <p:cNvSpPr txBox="1"/>
          <p:nvPr/>
        </p:nvSpPr>
        <p:spPr>
          <a:xfrm>
            <a:off x="76200" y="76200"/>
            <a:ext cx="290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Collaboration Policy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9AA39-A195-E644-8476-2A141B8FCBD7}"/>
              </a:ext>
            </a:extLst>
          </p:cNvPr>
          <p:cNvSpPr txBox="1"/>
          <p:nvPr/>
        </p:nvSpPr>
        <p:spPr>
          <a:xfrm>
            <a:off x="685800" y="1242989"/>
            <a:ext cx="903644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All labs will be individual submissions.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For programs, you are allowed to work with 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one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partner. 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When it comes to labs, you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 Neue"/>
              </a:rPr>
              <a:t>may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Share ideas with other students in the class.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Work together on labs in the same physical location.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Help other students troubleshoot problems.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Give hints or provide textbook page numbers/slide numbers to students seeking help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You may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 Neue"/>
              </a:rPr>
              <a:t>NOT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Share your code and solutions directly with other students.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Submit solutions that you did not write.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Modify another student's solution and claim it as your own.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Share your report or solutions directly on Discord</a:t>
            </a:r>
          </a:p>
          <a:p>
            <a:endParaRPr lang="en-US" dirty="0"/>
          </a:p>
        </p:txBody>
      </p:sp>
      <p:pic>
        <p:nvPicPr>
          <p:cNvPr id="10" name="Picture 2" descr="Epic Handshake | Know Your Meme">
            <a:extLst>
              <a:ext uri="{FF2B5EF4-FFF2-40B4-BE49-F238E27FC236}">
                <a16:creationId xmlns:a16="http://schemas.microsoft.com/office/drawing/2014/main" id="{E5DB0854-4C0E-474D-7344-93F7D1DF2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723" y="152400"/>
            <a:ext cx="4591050" cy="258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8140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3FB80-B186-3582-D984-41D889BC4CC5}"/>
              </a:ext>
            </a:extLst>
          </p:cNvPr>
          <p:cNvSpPr txBox="1"/>
          <p:nvPr/>
        </p:nvSpPr>
        <p:spPr>
          <a:xfrm>
            <a:off x="152400" y="152400"/>
            <a:ext cx="3951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Additional MSU Resources: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98F986-C41D-B6DC-E59C-478286B0B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" y="1911367"/>
            <a:ext cx="7162800" cy="40102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A7A02B-5BB7-47EA-539D-CDEDA22F8BB7}"/>
              </a:ext>
            </a:extLst>
          </p:cNvPr>
          <p:cNvSpPr txBox="1"/>
          <p:nvPr/>
        </p:nvSpPr>
        <p:spPr>
          <a:xfrm>
            <a:off x="409575" y="1371600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https://www.cs.montana.edu/pearsall/classes/msu_resources.html</a:t>
            </a:r>
            <a:endParaRPr lang="en-US" dirty="0"/>
          </a:p>
        </p:txBody>
      </p:sp>
      <p:pic>
        <p:nvPicPr>
          <p:cNvPr id="10" name="Picture 4" descr="Anton Ego | Disney Wiki | Fandom">
            <a:extLst>
              <a:ext uri="{FF2B5EF4-FFF2-40B4-BE49-F238E27FC236}">
                <a16:creationId xmlns:a16="http://schemas.microsoft.com/office/drawing/2014/main" id="{8F845186-8DB8-6F42-C32E-49AEF0542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943874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DAE842-5FC1-64DE-AAEE-BCC4F2EB035D}"/>
              </a:ext>
            </a:extLst>
          </p:cNvPr>
          <p:cNvSpPr txBox="1"/>
          <p:nvPr/>
        </p:nvSpPr>
        <p:spPr>
          <a:xfrm>
            <a:off x="8153400" y="4402731"/>
            <a:ext cx="342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1" dirty="0">
                <a:solidFill>
                  <a:srgbClr val="0F1419"/>
                </a:solidFill>
                <a:effectLst/>
                <a:latin typeface="TwitterChirp"/>
              </a:rPr>
              <a:t>“Not everyone can become a great artist, but a great artist can come from anywhere”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2136266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6E9407-1F2D-4ED8-B0F1-1348C58F8EC2}"/>
              </a:ext>
            </a:extLst>
          </p:cNvPr>
          <p:cNvSpPr txBox="1"/>
          <p:nvPr/>
        </p:nvSpPr>
        <p:spPr>
          <a:xfrm>
            <a:off x="76200" y="76200"/>
            <a:ext cx="386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to do well in this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754B6-3BCF-CDA7-C61F-A05E3CAF5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19500"/>
            <a:ext cx="4836883" cy="27363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B9056A-E966-5C81-881F-595890203E21}"/>
              </a:ext>
            </a:extLst>
          </p:cNvPr>
          <p:cNvSpPr txBox="1"/>
          <p:nvPr/>
        </p:nvSpPr>
        <p:spPr>
          <a:xfrm>
            <a:off x="220524" y="1372934"/>
            <a:ext cx="472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Get help when you need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Lock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C3C727-007E-4997-B64A-F1B985A07567}"/>
              </a:ext>
            </a:extLst>
          </p:cNvPr>
          <p:cNvSpPr txBox="1"/>
          <p:nvPr/>
        </p:nvSpPr>
        <p:spPr>
          <a:xfrm>
            <a:off x="174246" y="2792778"/>
            <a:ext cx="533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started on assignments early (especially programs)!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Come to class and office hours</a:t>
            </a:r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CAB6898-DF20-9812-32BF-55CEB21EC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158192"/>
            <a:ext cx="5762625" cy="1123950"/>
          </a:xfrm>
          <a:prstGeom prst="rect">
            <a:avLst/>
          </a:prstGeom>
        </p:spPr>
      </p:pic>
      <p:pic>
        <p:nvPicPr>
          <p:cNvPr id="15" name="Picture 14" descr="A person in a black shirt&#10;&#10;Description automatically generated">
            <a:extLst>
              <a:ext uri="{FF2B5EF4-FFF2-40B4-BE49-F238E27FC236}">
                <a16:creationId xmlns:a16="http://schemas.microsoft.com/office/drawing/2014/main" id="{61245C0C-43B4-71DD-B259-5960A9F33B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089" y="4353705"/>
            <a:ext cx="2370621" cy="234290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DAA9659-0011-C0F0-3A10-4310FEF90D14}"/>
              </a:ext>
            </a:extLst>
          </p:cNvPr>
          <p:cNvSpPr/>
          <p:nvPr/>
        </p:nvSpPr>
        <p:spPr>
          <a:xfrm>
            <a:off x="7772400" y="3581400"/>
            <a:ext cx="152400" cy="106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676E78-093E-D5DC-807E-5135213676EC}"/>
              </a:ext>
            </a:extLst>
          </p:cNvPr>
          <p:cNvSpPr txBox="1"/>
          <p:nvPr/>
        </p:nvSpPr>
        <p:spPr>
          <a:xfrm>
            <a:off x="213604" y="4910010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care of yourself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097E1A-510D-3072-5D67-1C44D9070C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5474" y="4301072"/>
            <a:ext cx="2431193" cy="244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273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6E9407-1F2D-4ED8-B0F1-1348C58F8EC2}"/>
              </a:ext>
            </a:extLst>
          </p:cNvPr>
          <p:cNvSpPr txBox="1"/>
          <p:nvPr/>
        </p:nvSpPr>
        <p:spPr>
          <a:xfrm>
            <a:off x="76200" y="76200"/>
            <a:ext cx="386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to do well in this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754B6-3BCF-CDA7-C61F-A05E3CAF5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19500"/>
            <a:ext cx="4836883" cy="2736340"/>
          </a:xfrm>
          <a:prstGeom prst="rect">
            <a:avLst/>
          </a:prstGeom>
        </p:spPr>
      </p:pic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CAB6898-DF20-9812-32BF-55CEB21EC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158192"/>
            <a:ext cx="5762625" cy="11239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DAA9659-0011-C0F0-3A10-4310FEF90D14}"/>
              </a:ext>
            </a:extLst>
          </p:cNvPr>
          <p:cNvSpPr/>
          <p:nvPr/>
        </p:nvSpPr>
        <p:spPr>
          <a:xfrm>
            <a:off x="7772400" y="3581400"/>
            <a:ext cx="152400" cy="106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73933-ABC3-BA6E-0781-A7C68526F8E7}"/>
              </a:ext>
            </a:extLst>
          </p:cNvPr>
          <p:cNvSpPr txBox="1"/>
          <p:nvPr/>
        </p:nvSpPr>
        <p:spPr>
          <a:xfrm>
            <a:off x="239574" y="5279342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Try to have fun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8D1D2-F0EE-6535-F8C2-C38642082F88}"/>
              </a:ext>
            </a:extLst>
          </p:cNvPr>
          <p:cNvSpPr txBox="1"/>
          <p:nvPr/>
        </p:nvSpPr>
        <p:spPr>
          <a:xfrm>
            <a:off x="1001574" y="5777939"/>
            <a:ext cx="56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 am here for you</a:t>
            </a:r>
            <a:r>
              <a:rPr lang="en-US" dirty="0"/>
              <a:t>, and I am willing to do whatever it takes to help you succeed!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17CF06-CD54-1BFA-9030-B2C43A8D97F4}"/>
              </a:ext>
            </a:extLst>
          </p:cNvPr>
          <p:cNvSpPr txBox="1"/>
          <p:nvPr/>
        </p:nvSpPr>
        <p:spPr>
          <a:xfrm>
            <a:off x="220524" y="1372934"/>
            <a:ext cx="4724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Get help when you need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Lock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F5246D-90ED-8C94-7C24-5DA074D58DEB}"/>
              </a:ext>
            </a:extLst>
          </p:cNvPr>
          <p:cNvSpPr txBox="1"/>
          <p:nvPr/>
        </p:nvSpPr>
        <p:spPr>
          <a:xfrm>
            <a:off x="174246" y="2792778"/>
            <a:ext cx="533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started on assignments early (especially programs)!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Come to class and office hours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AF7B8D-D5C1-88F5-7ECE-B754DC576E11}"/>
              </a:ext>
            </a:extLst>
          </p:cNvPr>
          <p:cNvSpPr txBox="1"/>
          <p:nvPr/>
        </p:nvSpPr>
        <p:spPr>
          <a:xfrm>
            <a:off x="213604" y="4910010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care of yourself</a:t>
            </a:r>
          </a:p>
        </p:txBody>
      </p:sp>
      <p:pic>
        <p:nvPicPr>
          <p:cNvPr id="18" name="Picture 17" descr="A person in a black shirt&#10;&#10;Description automatically generated">
            <a:extLst>
              <a:ext uri="{FF2B5EF4-FFF2-40B4-BE49-F238E27FC236}">
                <a16:creationId xmlns:a16="http://schemas.microsoft.com/office/drawing/2014/main" id="{6342C9F3-5209-8605-5137-E1DBCB2D31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993" y="4434836"/>
            <a:ext cx="2370621" cy="23429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DF42D6-1492-1DCC-73CB-252BAF8FDD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1378" y="4382203"/>
            <a:ext cx="2431193" cy="244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25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88ACCEB-E656-9CCE-EEAC-E1234C648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739EAFEB-4E6D-6385-60BE-502BE895A17E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30108C7B-045A-2F5E-FFDB-AEB451AD7E8D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66A69494-3117-6835-050F-6A8D8D8B795A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7F515FD8-27B4-76CA-FC0D-0ABFE7C932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CA96570-9A86-7E8F-CEF9-40196E1C4A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B4741D-A5C5-2C54-F9D8-47EA14D45A70}"/>
              </a:ext>
            </a:extLst>
          </p:cNvPr>
          <p:cNvSpPr txBox="1"/>
          <p:nvPr/>
        </p:nvSpPr>
        <p:spPr>
          <a:xfrm>
            <a:off x="1828800" y="144042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(x,y)</a:t>
            </a:r>
          </a:p>
        </p:txBody>
      </p:sp>
      <p:pic>
        <p:nvPicPr>
          <p:cNvPr id="102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B8BBD308-A34E-9A5A-06A6-A52FF71C4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1600200" y="1831502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CA769B87-3B3A-941A-4D66-EF06B9CD1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483255" y="293116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8095F757-780F-007C-BFAF-6AA5239B3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3352800" y="76200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812EA72A-879F-8FA6-3A41-F04C092B7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5029200" y="1894178"/>
            <a:ext cx="647240" cy="3860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11453EC2-CAF5-75E4-842E-A4C9D61DE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654696" y="2509520"/>
            <a:ext cx="647240" cy="38608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</p:pic>
      <p:pic>
        <p:nvPicPr>
          <p:cNvPr id="21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EDEECD81-3CBF-EED9-EFC8-15878000E5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019800" y="331724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F2189513-0537-5430-9C85-3A725FCE64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57200" y="3617214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48A5D80B-E52E-4893-B097-265D5C19B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530026" y="4681474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A823F7DD-D8E2-D03E-6A19-2E01A3EC7D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5029200" y="4424858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639CA9-EA97-6DA1-87A4-437CA199CE7B}"/>
              </a:ext>
            </a:extLst>
          </p:cNvPr>
          <p:cNvSpPr txBox="1"/>
          <p:nvPr/>
        </p:nvSpPr>
        <p:spPr>
          <a:xfrm>
            <a:off x="8659936" y="4949766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Algorithm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40A3E-37E1-411E-57F6-A401BAA7E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449" y="5462645"/>
            <a:ext cx="3018908" cy="685544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61CA412-A375-D11F-22CC-CA45AD0CB580}"/>
              </a:ext>
            </a:extLst>
          </p:cNvPr>
          <p:cNvGraphicFramePr>
            <a:graphicFrameLocks noGrp="1"/>
          </p:cNvGraphicFramePr>
          <p:nvPr/>
        </p:nvGraphicFramePr>
        <p:xfrm>
          <a:off x="7467600" y="304800"/>
          <a:ext cx="4632960" cy="2699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160">
                  <a:extLst>
                    <a:ext uri="{9D8B030D-6E8A-4147-A177-3AD203B41FA5}">
                      <a16:colId xmlns:a16="http://schemas.microsoft.com/office/drawing/2014/main" val="2171295653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437603845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664729959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423691151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1192560811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3003306329"/>
                    </a:ext>
                  </a:extLst>
                </a:gridCol>
              </a:tblGrid>
              <a:tr h="382812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508514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D(1,2)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D(1,3)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D(1,9)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480454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D(2,1)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D(2,3)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D(2,9)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261709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D(3,1)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D(3,2)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D(3,9)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129408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114841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D(9,1)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D(9,2)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D(9,3)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4056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F50FE5D-1616-7439-2834-80274BB1EC4D}"/>
              </a:ext>
            </a:extLst>
          </p:cNvPr>
          <p:cNvSpPr txBox="1"/>
          <p:nvPr/>
        </p:nvSpPr>
        <p:spPr>
          <a:xfrm>
            <a:off x="7643615" y="3166400"/>
            <a:ext cx="4091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Basic solution:</a:t>
            </a:r>
          </a:p>
          <a:p>
            <a:pPr marL="342900" indent="-342900">
              <a:buAutoNum type="arabicPeriod"/>
            </a:pPr>
            <a:r>
              <a:rPr lang="en-US" sz="2000" dirty="0"/>
              <a:t>Compute distance for each pair</a:t>
            </a:r>
          </a:p>
          <a:p>
            <a:pPr marL="342900" indent="-342900">
              <a:buAutoNum type="arabicPeriod"/>
            </a:pPr>
            <a:r>
              <a:rPr lang="en-US" sz="2000" dirty="0"/>
              <a:t>Select smallest</a:t>
            </a:r>
          </a:p>
        </p:txBody>
      </p:sp>
    </p:spTree>
    <p:extLst>
      <p:ext uri="{BB962C8B-B14F-4D97-AF65-F5344CB8AC3E}">
        <p14:creationId xmlns:p14="http://schemas.microsoft.com/office/powerpoint/2010/main" val="29612189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12700" y="6435609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8ED99-257E-7147-87D4-89018C193C6D}"/>
              </a:ext>
            </a:extLst>
          </p:cNvPr>
          <p:cNvSpPr txBox="1"/>
          <p:nvPr/>
        </p:nvSpPr>
        <p:spPr>
          <a:xfrm>
            <a:off x="3124200" y="2667000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Questions?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25C8AA2-BEB0-6606-3A4A-992A4671D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1" b="21111"/>
          <a:stretch/>
        </p:blipFill>
        <p:spPr bwMode="auto">
          <a:xfrm>
            <a:off x="6019800" y="1270575"/>
            <a:ext cx="51435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D65D23-511B-505A-D264-C757633E8E98}"/>
              </a:ext>
            </a:extLst>
          </p:cNvPr>
          <p:cNvSpPr txBox="1"/>
          <p:nvPr/>
        </p:nvSpPr>
        <p:spPr>
          <a:xfrm>
            <a:off x="5421640" y="5242310"/>
            <a:ext cx="6135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Meatball wishes you good luck on this upcoming semester</a:t>
            </a:r>
          </a:p>
        </p:txBody>
      </p:sp>
    </p:spTree>
    <p:extLst>
      <p:ext uri="{BB962C8B-B14F-4D97-AF65-F5344CB8AC3E}">
        <p14:creationId xmlns:p14="http://schemas.microsoft.com/office/powerpoint/2010/main" val="297436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17CB90B-D89F-348C-046F-F4EFFE2E0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9B9DCE06-891E-FC9B-37A7-D13D8F578D64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EB532F1D-2A5D-E378-1F71-76438A4E5791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2AEBBAC4-2D40-05F8-1CFF-B66A47848667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06E47112-E88B-3C35-A446-7A2DAAE869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0D53AB6-AF12-4D99-46C8-93527D7471B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32DF14-8B8A-EED4-B2E2-08C80D0431B1}"/>
              </a:ext>
            </a:extLst>
          </p:cNvPr>
          <p:cNvSpPr txBox="1"/>
          <p:nvPr/>
        </p:nvSpPr>
        <p:spPr>
          <a:xfrm>
            <a:off x="1828800" y="144042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(x,y)</a:t>
            </a:r>
          </a:p>
        </p:txBody>
      </p:sp>
      <p:pic>
        <p:nvPicPr>
          <p:cNvPr id="102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0DF28757-61A3-15D4-D8FF-C5A0C98EB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1600200" y="1831502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105B642B-A962-EE96-3949-BB5DBE5CF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483255" y="293116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37CC07FE-B6FC-8C0D-2BFC-3D826B878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3352800" y="76200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9110C72D-64BD-4333-74DD-7ED4E6C9E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5029200" y="1894178"/>
            <a:ext cx="647240" cy="3860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E82E29F0-3A76-C8F5-7E0D-7AC7D7CC90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654696" y="2509520"/>
            <a:ext cx="647240" cy="386080"/>
          </a:xfrm>
          <a:prstGeom prst="rect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</p:pic>
      <p:pic>
        <p:nvPicPr>
          <p:cNvPr id="21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92AA5468-A6B7-73AC-EC18-EE1F2D0623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6019800" y="3317240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EA2FFEF6-C228-99C3-95B0-1DCDDC593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457200" y="3617214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C52025A3-66D3-F7D1-FB23-10EA961E1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2530026" y="4681474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ave icon. Stone shelter. Entrance to the mountain dungeon. Black  silhouette 23404171 Vector Art at Vecteezy">
            <a:extLst>
              <a:ext uri="{FF2B5EF4-FFF2-40B4-BE49-F238E27FC236}">
                <a16:creationId xmlns:a16="http://schemas.microsoft.com/office/drawing/2014/main" id="{4FD1FAF1-2B33-0D5B-ADEC-D31A22F2DA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333" r="19619" b="31312"/>
          <a:stretch/>
        </p:blipFill>
        <p:spPr bwMode="auto">
          <a:xfrm>
            <a:off x="5029200" y="4424858"/>
            <a:ext cx="647240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8E4E9FD-DBC3-5084-F92A-63A765FECBF3}"/>
              </a:ext>
            </a:extLst>
          </p:cNvPr>
          <p:cNvGraphicFramePr>
            <a:graphicFrameLocks noGrp="1"/>
          </p:cNvGraphicFramePr>
          <p:nvPr/>
        </p:nvGraphicFramePr>
        <p:xfrm>
          <a:off x="7467600" y="304800"/>
          <a:ext cx="4632960" cy="2699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160">
                  <a:extLst>
                    <a:ext uri="{9D8B030D-6E8A-4147-A177-3AD203B41FA5}">
                      <a16:colId xmlns:a16="http://schemas.microsoft.com/office/drawing/2014/main" val="2171295653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437603845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664729959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423691151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1192560811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3003306329"/>
                    </a:ext>
                  </a:extLst>
                </a:gridCol>
              </a:tblGrid>
              <a:tr h="382812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508514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D(1,2)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D(1,3)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D(1,9)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480454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D(2,1)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D(2,3)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D(2,9)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261709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D(3,1)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D(3,2)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D(3,9)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129408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114841"/>
                  </a:ext>
                </a:extLst>
              </a:tr>
              <a:tr h="46324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D(9,1)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D(9,2)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D(9,3)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4056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01EA831-126E-9B0F-BEE4-21000D13F6B5}"/>
              </a:ext>
            </a:extLst>
          </p:cNvPr>
          <p:cNvSpPr txBox="1"/>
          <p:nvPr/>
        </p:nvSpPr>
        <p:spPr>
          <a:xfrm>
            <a:off x="7643615" y="3166400"/>
            <a:ext cx="4091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Basic solution:</a:t>
            </a:r>
          </a:p>
          <a:p>
            <a:pPr marL="342900" indent="-342900">
              <a:buAutoNum type="arabicPeriod"/>
            </a:pPr>
            <a:r>
              <a:rPr lang="en-US" sz="2000" dirty="0"/>
              <a:t>Compute distance for each pair</a:t>
            </a:r>
          </a:p>
          <a:p>
            <a:pPr marL="342900" indent="-342900">
              <a:buAutoNum type="arabicPeriod"/>
            </a:pPr>
            <a:r>
              <a:rPr lang="en-US" sz="2000" dirty="0"/>
              <a:t>Select smallest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358D3F-ADD7-F390-C8AA-2E1D55E4D474}"/>
              </a:ext>
            </a:extLst>
          </p:cNvPr>
          <p:cNvSpPr txBox="1"/>
          <p:nvPr/>
        </p:nvSpPr>
        <p:spPr>
          <a:xfrm>
            <a:off x="7643615" y="4425798"/>
            <a:ext cx="252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</a:rPr>
              <a:t>Running time = ?</a:t>
            </a:r>
          </a:p>
        </p:txBody>
      </p:sp>
    </p:spTree>
    <p:extLst>
      <p:ext uri="{BB962C8B-B14F-4D97-AF65-F5344CB8AC3E}">
        <p14:creationId xmlns:p14="http://schemas.microsoft.com/office/powerpoint/2010/main" val="2593174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5203</TotalTime>
  <Words>4487</Words>
  <Application>Microsoft Office PowerPoint</Application>
  <PresentationFormat>Widescreen</PresentationFormat>
  <Paragraphs>987</Paragraphs>
  <Slides>80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Calibri</vt:lpstr>
      <vt:lpstr>Courier New</vt:lpstr>
      <vt:lpstr>Helvetica Neue</vt:lpstr>
      <vt:lpstr>TwitterChirp</vt:lpstr>
      <vt:lpstr>Wingdings</vt:lpstr>
      <vt:lpstr>Office Theme</vt:lpstr>
      <vt:lpstr>CSCI 132:  Basic Data Structures and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232</dc:title>
  <dc:creator>Reese Pearsall</dc:creator>
  <cp:lastModifiedBy>Pearsall, Reese</cp:lastModifiedBy>
  <cp:revision>45</cp:revision>
  <dcterms:created xsi:type="dcterms:W3CDTF">2022-08-21T16:55:59Z</dcterms:created>
  <dcterms:modified xsi:type="dcterms:W3CDTF">2025-01-15T20:01:35Z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